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9"/>
  </p:notesMasterIdLst>
  <p:handoutMasterIdLst>
    <p:handoutMasterId r:id="rId10"/>
  </p:handoutMasterIdLst>
  <p:sldIdLst>
    <p:sldId id="256" r:id="rId7"/>
    <p:sldId id="375" r:id="rId8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D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97076-27FE-4F2A-9170-93FAB59EA3C8}" v="9" dt="2022-03-28T06:32:25.814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8272" autoAdjust="0"/>
  </p:normalViewPr>
  <p:slideViewPr>
    <p:cSldViewPr snapToGrid="0">
      <p:cViewPr varScale="1">
        <p:scale>
          <a:sx n="175" d="100"/>
          <a:sy n="175" d="100"/>
        </p:scale>
        <p:origin x="376" y="1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28/03/2022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28/03/2022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1093333" y="4835411"/>
            <a:ext cx="5681601" cy="288515"/>
          </a:xfrm>
        </p:spPr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F1FB49A-900D-0D4F-B163-15653774C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slide with imag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 bIns="720000" anchor="ctr"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Insert image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0" y="3183255"/>
            <a:ext cx="9144000" cy="150876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0" y="4692015"/>
            <a:ext cx="9144000" cy="4514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89365" y="3435099"/>
            <a:ext cx="7159383" cy="747897"/>
          </a:xfrm>
        </p:spPr>
        <p:txBody>
          <a:bodyPr wrap="square"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Click to add title</a:t>
            </a:r>
            <a:br>
              <a:rPr lang="en-GB"/>
            </a:br>
            <a:r>
              <a:rPr lang="en-GB"/>
              <a:t>Click to add title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7455467" y="4786313"/>
            <a:ext cx="1436307" cy="161583"/>
          </a:xfrm>
        </p:spPr>
        <p:txBody>
          <a:bodyPr wrap="none">
            <a:spAutoFit/>
          </a:bodyPr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6CD245-19BC-40DC-9400-F80482E3856B}" type="datetime2">
              <a:rPr lang="en-GB"/>
              <a:t>Monday, 28 March 2022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9365" y="4238531"/>
            <a:ext cx="7159383" cy="276999"/>
          </a:xfrm>
        </p:spPr>
        <p:txBody>
          <a:bodyPr wrap="square" anchor="t">
            <a:no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2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Click to add title</a:t>
            </a:r>
            <a:endParaRPr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89365" y="4789543"/>
            <a:ext cx="6792543" cy="158353"/>
          </a:xfrm>
        </p:spPr>
        <p:txBody>
          <a:bodyPr/>
          <a:lstStyle>
            <a:lvl1pPr marL="0" indent="0">
              <a:buFont typeface="Arial"/>
              <a:buNone/>
              <a:defRPr sz="1050">
                <a:solidFill>
                  <a:srgbClr val="FFFFFF"/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Name Name Name Name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7836693" y="3691312"/>
            <a:ext cx="1054076" cy="793067"/>
          </a:xfrm>
          <a:prstGeom prst="rect">
            <a:avLst/>
          </a:prstGeom>
          <a:blipFill>
            <a:blip r:embed="rId4"/>
            <a:stretch/>
          </a:blipFill>
        </p:spPr>
        <p:txBody>
          <a:bodyPr/>
          <a:lstStyle>
            <a:lvl1pPr marL="0" indent="0">
              <a:buFont typeface="Arial"/>
              <a:buNone/>
              <a:defRPr/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08784" y="3043443"/>
            <a:ext cx="1235216" cy="92333"/>
          </a:xfrm>
        </p:spPr>
        <p:txBody>
          <a:bodyPr wrap="none" rIns="288000">
            <a:spAutoFit/>
          </a:bodyPr>
          <a:lstStyle>
            <a:lvl1pPr marL="0" indent="0" algn="r">
              <a:buFont typeface="Arial"/>
              <a:buNone/>
              <a:defRPr sz="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  <a:lvl2pPr marL="135000" indent="0">
              <a:buFont typeface="Arial"/>
              <a:buNone/>
              <a:defRPr/>
            </a:lvl2pPr>
            <a:lvl3pPr marL="270000" indent="0">
              <a:buFont typeface="Arial"/>
              <a:buNone/>
              <a:defRPr/>
            </a:lvl3pPr>
            <a:lvl4pPr marL="405000" indent="0">
              <a:buFont typeface="Arial"/>
              <a:buNone/>
              <a:defRPr/>
            </a:lvl4pPr>
            <a:lvl5pPr marL="540000" indent="0">
              <a:buFont typeface="Arial"/>
              <a:buNone/>
              <a:defRPr/>
            </a:lvl5pPr>
          </a:lstStyle>
          <a:p>
            <a:pPr lvl="0">
              <a:defRPr/>
            </a:pPr>
            <a:r>
              <a:rPr lang="en-GB"/>
              <a:t>Source: Photographer / Stock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073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7432" y="4840314"/>
            <a:ext cx="5727502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FBF64AD-C047-AF44-92AB-B2396FFC9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38411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Professorship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Policy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Analysis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Social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Sciences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Technology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Munich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ACEE7BA-8B57-4A4C-A9DE-E409FAA319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04233" y="4869656"/>
            <a:ext cx="587070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E0DEFB2-86EA-8B44-8911-BFC5A35888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9088" y="4370484"/>
            <a:ext cx="585145" cy="43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  <p:sldLayoutId id="2147483713" r:id="rId9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Stefan Wurster &amp; Veronica Becker (TUM) | </a:t>
            </a:r>
            <a:r>
              <a:rPr lang="de-DE" dirty="0" err="1"/>
              <a:t>EuroTeQ</a:t>
            </a:r>
            <a:r>
              <a:rPr lang="de-DE" dirty="0"/>
              <a:t> </a:t>
            </a:r>
            <a:r>
              <a:rPr lang="de-DE" dirty="0" err="1"/>
              <a:t>Collider</a:t>
            </a:r>
            <a:r>
              <a:rPr lang="de-DE" dirty="0"/>
              <a:t> 2022 | Launch Event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-1191" y="92868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DD7D6B-5244-4E98-9CA0-422DA7BAEF7C}" type="datetime2">
              <a:rPr lang="en-GB"/>
              <a:t>Monday, 28 March 2022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Sophie Salfetter t-ssalfetter@microsoft.com </a:t>
            </a:r>
          </a:p>
          <a:p>
            <a:pPr>
              <a:defRPr/>
            </a:pPr>
            <a:endParaRPr lang="en-ZA" sz="1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94587258-C4D8-8C4F-9D5D-B8AF908FC7BB}"/>
              </a:ext>
            </a:extLst>
          </p:cNvPr>
          <p:cNvSpPr txBox="1">
            <a:spLocks/>
          </p:cNvSpPr>
          <p:nvPr/>
        </p:nvSpPr>
        <p:spPr>
          <a:xfrm>
            <a:off x="389365" y="1149704"/>
            <a:ext cx="8508999" cy="3095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Microsoft Germany </a:t>
            </a:r>
            <a:r>
              <a:rPr lang="de-DE" dirty="0" err="1"/>
              <a:t>founded</a:t>
            </a:r>
            <a:r>
              <a:rPr lang="de-DE" dirty="0"/>
              <a:t>: 1983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7 </a:t>
            </a:r>
            <a:r>
              <a:rPr lang="de-DE" dirty="0" err="1"/>
              <a:t>locations</a:t>
            </a:r>
            <a:r>
              <a:rPr lang="de-DE" dirty="0"/>
              <a:t> (HQ in Munich)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About 30k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About 2.8000 </a:t>
            </a:r>
            <a:r>
              <a:rPr lang="de-DE" dirty="0" err="1"/>
              <a:t>employees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Products: Office 365, Azure, Xbox, LinkedIn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Mission: </a:t>
            </a:r>
            <a:r>
              <a:rPr lang="de-DE" dirty="0" err="1"/>
              <a:t>Empower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and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planet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dirty="0" err="1"/>
              <a:t>more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159DC4D6-6E77-48BD-B93D-4AC021E8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04" y="4811840"/>
            <a:ext cx="1267319" cy="2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DE6C6A1-E2D5-4A97-9F36-B44DAB6EDF78}"/>
              </a:ext>
            </a:extLst>
          </p:cNvPr>
          <p:cNvSpPr txBox="1">
            <a:spLocks/>
          </p:cNvSpPr>
          <p:nvPr/>
        </p:nvSpPr>
        <p:spPr bwMode="auto">
          <a:xfrm>
            <a:off x="253231" y="456480"/>
            <a:ext cx="8508999" cy="380810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dirty="0"/>
              <a:t>Microsoft Germany GmbH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829E6-D896-4BF6-B768-289A7C7A7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07045"/>
            <a:ext cx="3211226" cy="1573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64BD"/>
            </a:gs>
            <a:gs pos="100000">
              <a:schemeClr val="accent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191" y="119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191" y="119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 bwMode="auto">
          <a:xfrm>
            <a:off x="0" y="146092"/>
            <a:ext cx="9144000" cy="4808253"/>
          </a:xfrm>
          <a:ln>
            <a:noFill/>
          </a:ln>
        </p:spPr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 bwMode="auto">
          <a:xfrm>
            <a:off x="0" y="4775752"/>
            <a:ext cx="9144000" cy="357187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Category of the Challenge: </a:t>
            </a:r>
            <a:r>
              <a:rPr lang="de-DE" i="1" dirty="0" err="1">
                <a:solidFill>
                  <a:schemeClr val="bg1">
                    <a:lumMod val="65000"/>
                  </a:schemeClr>
                </a:solidFill>
              </a:rPr>
              <a:t>Consumption</a:t>
            </a:r>
            <a:endParaRPr lang="de-DE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ZA" sz="1000" dirty="0"/>
              <a:t>Sophie Salfetter t-ssalfetter@microsoft.com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 bwMode="auto">
          <a:xfrm>
            <a:off x="8059060" y="4039843"/>
            <a:ext cx="832714" cy="596015"/>
          </a:xfrm>
        </p:spPr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0E826D-0B72-4344-9DB7-A8EE0BCA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3558" y="324686"/>
            <a:ext cx="611352" cy="322199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7E55B904-51DA-BE47-B2BB-0E41F8954440}"/>
              </a:ext>
            </a:extLst>
          </p:cNvPr>
          <p:cNvSpPr txBox="1">
            <a:spLocks/>
          </p:cNvSpPr>
          <p:nvPr/>
        </p:nvSpPr>
        <p:spPr bwMode="auto">
          <a:xfrm>
            <a:off x="315912" y="950863"/>
            <a:ext cx="7347632" cy="36036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/>
              <a:t>Problem </a:t>
            </a:r>
            <a:r>
              <a:rPr lang="de-DE" sz="1200" b="1" dirty="0" err="1"/>
              <a:t>definition</a:t>
            </a:r>
            <a:r>
              <a:rPr lang="de-DE" sz="1200" b="1" dirty="0"/>
              <a:t>: </a:t>
            </a:r>
          </a:p>
          <a:p>
            <a:r>
              <a:rPr lang="de-DE" sz="1200" dirty="0" err="1"/>
              <a:t>Students</a:t>
            </a:r>
            <a:r>
              <a:rPr lang="de-DE" sz="1200" dirty="0"/>
              <a:t> </a:t>
            </a:r>
            <a:r>
              <a:rPr lang="de-DE" sz="1200" dirty="0" err="1"/>
              <a:t>produce</a:t>
            </a:r>
            <a:r>
              <a:rPr lang="de-DE" sz="1200" dirty="0"/>
              <a:t> in </a:t>
            </a:r>
            <a:r>
              <a:rPr lang="de-DE" sz="1200" dirty="0" err="1"/>
              <a:t>their</a:t>
            </a:r>
            <a:r>
              <a:rPr lang="de-DE" sz="1200" dirty="0"/>
              <a:t> private </a:t>
            </a:r>
            <a:r>
              <a:rPr lang="de-DE" sz="1200" dirty="0" err="1"/>
              <a:t>life</a:t>
            </a:r>
            <a:r>
              <a:rPr lang="de-DE" sz="1200" dirty="0"/>
              <a:t> and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university</a:t>
            </a:r>
            <a:r>
              <a:rPr lang="de-DE" sz="1200" dirty="0"/>
              <a:t> </a:t>
            </a:r>
            <a:r>
              <a:rPr lang="de-DE" sz="1200" dirty="0" err="1"/>
              <a:t>context</a:t>
            </a:r>
            <a:r>
              <a:rPr lang="de-DE" sz="1200" dirty="0"/>
              <a:t> </a:t>
            </a:r>
            <a:r>
              <a:rPr lang="de-DE" sz="1200" dirty="0" err="1"/>
              <a:t>waste</a:t>
            </a:r>
            <a:endParaRPr lang="de-DE" sz="1200" dirty="0"/>
          </a:p>
          <a:p>
            <a:endParaRPr lang="de-DE" sz="1200" dirty="0"/>
          </a:p>
          <a:p>
            <a:r>
              <a:rPr lang="en-US" sz="1200" b="1" dirty="0"/>
              <a:t>Waste-Challenge: </a:t>
            </a:r>
          </a:p>
          <a:p>
            <a:r>
              <a:rPr lang="en-US" sz="1200" dirty="0"/>
              <a:t>Please develop a platform by students for students. We do not expect a finished/functional platform, but a prototype.</a:t>
            </a:r>
            <a:endParaRPr lang="de-DE" sz="1200" dirty="0">
              <a:solidFill>
                <a:srgbClr val="999999"/>
              </a:solidFill>
            </a:endParaRPr>
          </a:p>
          <a:p>
            <a:endParaRPr lang="en-US" sz="1200" b="1" dirty="0"/>
          </a:p>
          <a:p>
            <a:r>
              <a:rPr lang="en-US" sz="1200" b="1" dirty="0"/>
              <a:t>Desired Impact: </a:t>
            </a:r>
          </a:p>
          <a:p>
            <a:r>
              <a:rPr lang="en-US" sz="1200" dirty="0"/>
              <a:t>The aim of the platform is to raise awareness for waste prevention. Inspire students to get active against unnecessary consumption and against impulsive consumption and a waste ignorance society. Show and communicate the clear commitment und path of TUM towards of a measurable waste reduction.</a:t>
            </a:r>
          </a:p>
          <a:p>
            <a:endParaRPr lang="en-US" sz="1200" b="1" dirty="0"/>
          </a:p>
          <a:p>
            <a:r>
              <a:rPr lang="en-US" sz="1200" b="1" dirty="0"/>
              <a:t>Skills needed/recommended: </a:t>
            </a:r>
          </a:p>
          <a:p>
            <a:r>
              <a:rPr lang="en-US" sz="1200" dirty="0"/>
              <a:t>interdisciplinary know-how to tackle this challenge and to use the opportunities, which are provided by the internet, technology, and platforms.</a:t>
            </a:r>
            <a:endParaRPr lang="de-DE" sz="1200" dirty="0"/>
          </a:p>
          <a:p>
            <a:endParaRPr lang="de-DE" sz="1200" b="1" dirty="0"/>
          </a:p>
          <a:p>
            <a:r>
              <a:rPr lang="en-US" sz="1200" b="1" dirty="0"/>
              <a:t>Relevant considerations for the challenge/theme: </a:t>
            </a:r>
            <a:endParaRPr lang="en-DE" sz="1200" dirty="0"/>
          </a:p>
          <a:p>
            <a:r>
              <a:rPr lang="en-US" sz="1200" dirty="0"/>
              <a:t>Think about what would help you to reduce waste and about the power of data, since we can’t solve a problem that we don’t fully understand.</a:t>
            </a:r>
            <a:endParaRPr lang="en-DE" sz="1200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7805C7F-3A2F-A34E-BCAC-126796DEE9A7}"/>
              </a:ext>
            </a:extLst>
          </p:cNvPr>
          <p:cNvSpPr txBox="1">
            <a:spLocks/>
          </p:cNvSpPr>
          <p:nvPr/>
        </p:nvSpPr>
        <p:spPr bwMode="auto">
          <a:xfrm>
            <a:off x="253231" y="456480"/>
            <a:ext cx="8508999" cy="380810"/>
          </a:xfrm>
        </p:spPr>
        <p:txBody>
          <a:bodyPr wrap="square" anchor="b"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Student platform to reduce waste at 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17717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B9E8ABB8-EA0F-004B-8BB2-2441F91A88D6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76114C1C-10AA-464C-8BC7-C0ACEEF7419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1DA9F6E9-D05F-D54A-952F-CC83E0D786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28317E1A-2727-9E4E-95B1-FF6EB4727ED0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55B51339-7039-744C-80A2-256A7AA37DCA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500C728-9D51-C040-866B-77AACB047439}" vid="{C2D8F159-1B61-2049-96A9-0DC49F7E7C5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Titel 1</Template>
  <TotalTime>0</TotalTime>
  <Words>231</Words>
  <Application>Microsoft Macintosh PowerPoint</Application>
  <PresentationFormat>Bildschirmpräsentation (16:9)</PresentationFormat>
  <Paragraphs>26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oleObj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Event EuroTeQ Collider 2022</dc:title>
  <dc:creator>ge96woc</dc:creator>
  <cp:lastModifiedBy>Microsoft Office User</cp:lastModifiedBy>
  <cp:revision>8</cp:revision>
  <cp:lastPrinted>2015-07-30T14:04:45Z</cp:lastPrinted>
  <dcterms:created xsi:type="dcterms:W3CDTF">2022-03-16T10:54:14Z</dcterms:created>
  <dcterms:modified xsi:type="dcterms:W3CDTF">2022-03-28T07:49:14Z</dcterms:modified>
</cp:coreProperties>
</file>