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9"/>
  </p:notesMasterIdLst>
  <p:handoutMasterIdLst>
    <p:handoutMasterId r:id="rId10"/>
  </p:handoutMasterIdLst>
  <p:sldIdLst>
    <p:sldId id="256" r:id="rId7"/>
    <p:sldId id="375" r:id="rId8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8272" autoAdjust="0"/>
  </p:normalViewPr>
  <p:slideViewPr>
    <p:cSldViewPr snapToGrid="0">
      <p:cViewPr varScale="1">
        <p:scale>
          <a:sx n="129" d="100"/>
          <a:sy n="129" d="100"/>
        </p:scale>
        <p:origin x="149" y="55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28/03/2022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28/03/2022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93333" y="4835411"/>
            <a:ext cx="5681601" cy="288515"/>
          </a:xfrm>
        </p:spPr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F1FB49A-900D-0D4F-B163-15653774C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with imag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bIns="720000"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Insert image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0" y="3183255"/>
            <a:ext cx="9144000" cy="150876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0" y="4692015"/>
            <a:ext cx="9144000" cy="4514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89365" y="3435099"/>
            <a:ext cx="7159383" cy="747897"/>
          </a:xfrm>
        </p:spPr>
        <p:txBody>
          <a:bodyPr wrap="square"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Click to add title</a:t>
            </a:r>
            <a:br>
              <a:rPr lang="en-GB"/>
            </a:br>
            <a:r>
              <a:rPr lang="en-GB"/>
              <a:t>Click to add title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7455467" y="4786313"/>
            <a:ext cx="1436307" cy="161583"/>
          </a:xfrm>
        </p:spPr>
        <p:txBody>
          <a:bodyPr wrap="none">
            <a:spAutoFit/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6CD245-19BC-40DC-9400-F80482E3856B}" type="datetime2">
              <a:rPr lang="en-GB"/>
              <a:t>Monday, 28 March 2022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365" y="4238531"/>
            <a:ext cx="7159383" cy="276999"/>
          </a:xfrm>
        </p:spPr>
        <p:txBody>
          <a:bodyPr wrap="square" anchor="t">
            <a:no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Click to add title</a:t>
            </a:r>
            <a:endParaRPr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89365" y="4789543"/>
            <a:ext cx="6792543" cy="158353"/>
          </a:xfrm>
        </p:spPr>
        <p:txBody>
          <a:bodyPr/>
          <a:lstStyle>
            <a:lvl1pPr marL="0" indent="0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Name Name Name Name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836693" y="3691312"/>
            <a:ext cx="1054076" cy="793067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>
            <a:lvl1pPr marL="0" indent="0">
              <a:buFont typeface="Arial"/>
              <a:buNone/>
              <a:defRPr/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08784" y="3043443"/>
            <a:ext cx="1235216" cy="92333"/>
          </a:xfrm>
        </p:spPr>
        <p:txBody>
          <a:bodyPr wrap="none" rIns="288000">
            <a:spAutoFit/>
          </a:bodyPr>
          <a:lstStyle>
            <a:lvl1pPr marL="0" indent="0" algn="r">
              <a:buFont typeface="Arial"/>
              <a:buNone/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Source: Photographer / Stock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073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7432" y="4840314"/>
            <a:ext cx="5727502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FBF64AD-C047-AF44-92AB-B2396FFC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38411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Professorship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Policy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Analysis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Social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Sciences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Technology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Munich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ACEE7BA-8B57-4A4C-A9DE-E409FAA31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69656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E0DEFB2-86EA-8B44-8911-BFC5A35888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3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contacto@somospias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platzhalter 10" descr="Ein Bild, das Text, draußen, Schnee, Personen enthält.&#10;&#10;Automatisch generierte Beschreibung">
            <a:extLst>
              <a:ext uri="{FF2B5EF4-FFF2-40B4-BE49-F238E27FC236}">
                <a16:creationId xmlns:a16="http://schemas.microsoft.com/office/drawing/2014/main" id="{79C39CC5-1152-4579-AF23-16CBD08E9D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3233" b="3233"/>
          <a:stretch>
            <a:fillRect/>
          </a:stretch>
        </p:blipFill>
        <p:spPr bwMode="auto">
          <a:xfrm>
            <a:off x="36882" y="58566"/>
            <a:ext cx="9144001" cy="4808538"/>
          </a:xfrm>
          <a:ln>
            <a:noFill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Monday, 28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PIAS: </a:t>
            </a:r>
            <a:r>
              <a:rPr lang="en-ZA" sz="1000" dirty="0" err="1"/>
              <a:t>Plantas</a:t>
            </a:r>
            <a:r>
              <a:rPr lang="en-ZA" sz="1000" dirty="0"/>
              <a:t> de </a:t>
            </a:r>
            <a:r>
              <a:rPr lang="en-ZA" sz="1000" dirty="0" err="1"/>
              <a:t>Impacto</a:t>
            </a:r>
            <a:r>
              <a:rPr lang="en-ZA" sz="1000" dirty="0"/>
              <a:t> Ambiental y Social | Alfa Guzmán </a:t>
            </a:r>
            <a:r>
              <a:rPr lang="en-ZA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contacto@somospias.com</a:t>
            </a:r>
            <a:r>
              <a:rPr lang="en-ZA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213558" y="736579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64270" y="14609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the Challenge: </a:t>
            </a:r>
            <a:r>
              <a:rPr lang="de-DE" i="1" dirty="0">
                <a:solidFill>
                  <a:schemeClr val="bg1">
                    <a:lumMod val="65000"/>
                  </a:schemeClr>
                </a:solidFill>
              </a:rPr>
              <a:t>City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PIAS: </a:t>
            </a:r>
            <a:r>
              <a:rPr lang="en-ZA" sz="1000" dirty="0" err="1"/>
              <a:t>Plantas</a:t>
            </a:r>
            <a:r>
              <a:rPr lang="en-ZA" sz="1000" dirty="0"/>
              <a:t> de </a:t>
            </a:r>
            <a:r>
              <a:rPr lang="en-ZA" sz="1000" dirty="0" err="1"/>
              <a:t>Impacto</a:t>
            </a:r>
            <a:r>
              <a:rPr lang="en-ZA" sz="1000" dirty="0"/>
              <a:t> Ambiental y Social | Alfa Guzmán contacto@somospias.com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286320" y="820865"/>
            <a:ext cx="7347632" cy="37868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accent5"/>
                </a:solidFill>
              </a:rPr>
              <a:t>Problem </a:t>
            </a:r>
            <a:r>
              <a:rPr lang="de-DE" sz="1200" b="1" dirty="0" err="1">
                <a:solidFill>
                  <a:schemeClr val="accent5"/>
                </a:solidFill>
              </a:rPr>
              <a:t>definition</a:t>
            </a:r>
            <a:r>
              <a:rPr lang="de-DE" sz="1200" b="1" dirty="0">
                <a:solidFill>
                  <a:schemeClr val="accent5"/>
                </a:solidFill>
              </a:rPr>
              <a:t>: 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Mexico generates around 40 million tons of waste per year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- 107.056 tons per day 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Only 5% of Mexico´s waste is recycled</a:t>
            </a:r>
          </a:p>
          <a:p>
            <a:r>
              <a:rPr lang="en-US" sz="1200" dirty="0"/>
              <a:t>There is not enough infrastructure to collect and process the waste</a:t>
            </a:r>
          </a:p>
          <a:p>
            <a:r>
              <a:rPr lang="en-US" sz="1200" dirty="0"/>
              <a:t>Most people are not motivated or do not have the knowledge to segregate their waste</a:t>
            </a:r>
          </a:p>
          <a:p>
            <a:r>
              <a:rPr lang="en-US" sz="1200" dirty="0"/>
              <a:t>Useful materials go into landfills</a:t>
            </a:r>
            <a:endParaRPr lang="de-DE" sz="1200" dirty="0"/>
          </a:p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Waste-Challenge: </a:t>
            </a:r>
            <a:r>
              <a:rPr lang="en-US" sz="1200" b="1" dirty="0"/>
              <a:t>How can countries like Mexico make use of their waste to reduce the negative impact on the environment and increase the quality of life of their citizens?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Desired Impact:</a:t>
            </a:r>
            <a:r>
              <a:rPr lang="en-DE" sz="1200" b="1" dirty="0">
                <a:solidFill>
                  <a:srgbClr val="00B050"/>
                </a:solidFill>
              </a:rPr>
              <a:t> </a:t>
            </a:r>
            <a:endParaRPr lang="es-MX" sz="1200" i="1" dirty="0">
              <a:solidFill>
                <a:srgbClr val="00B050"/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Reduce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amount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useful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materials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that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go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into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landfill</a:t>
            </a:r>
            <a:endParaRPr lang="es-MX" sz="1200" b="1" i="1" dirty="0">
              <a:solidFill>
                <a:schemeClr val="bg1">
                  <a:lumMod val="6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Have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a positive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impact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on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natural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environment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, social, and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economic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MX" sz="1200" b="1" i="1" dirty="0" err="1">
                <a:solidFill>
                  <a:schemeClr val="bg1">
                    <a:lumMod val="65000"/>
                  </a:schemeClr>
                </a:solidFill>
              </a:rPr>
              <a:t>environment</a:t>
            </a:r>
            <a:r>
              <a:rPr lang="es-MX" sz="1200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endParaRPr lang="en-US" sz="1200" b="1" dirty="0"/>
          </a:p>
          <a:p>
            <a:r>
              <a:rPr lang="en-US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Skills needed/recommended: </a:t>
            </a:r>
          </a:p>
          <a:p>
            <a:pPr marL="171450" indent="-171450">
              <a:buFontTx/>
              <a:buChar char="-"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Interest in learning about other cultures and different types of waste systems</a:t>
            </a:r>
          </a:p>
          <a:p>
            <a:pPr marL="171450" indent="-171450">
              <a:buFontTx/>
              <a:buChar char="-"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Spanish skills can be useful (not a must)</a:t>
            </a:r>
          </a:p>
          <a:p>
            <a:endParaRPr lang="de-DE" sz="1200" b="1" dirty="0"/>
          </a:p>
          <a:p>
            <a:r>
              <a:rPr lang="en-US" sz="1200" b="1" dirty="0">
                <a:solidFill>
                  <a:srgbClr val="7030A0"/>
                </a:solidFill>
              </a:rPr>
              <a:t>Relevant considerations for the challenge/theme: </a:t>
            </a:r>
            <a:endParaRPr lang="en-DE" sz="1200" dirty="0">
              <a:solidFill>
                <a:srgbClr val="7030A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Most of the research will be online and the methodology could be applied to other developing countries as well</a:t>
            </a:r>
          </a:p>
          <a:p>
            <a:pPr marL="171450" indent="-171450">
              <a:buFontTx/>
              <a:buChar char="-"/>
            </a:pP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53231" y="456480"/>
            <a:ext cx="8508999" cy="380810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management in developing countries (Mexico)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1771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B9E8ABB8-EA0F-004B-8BB2-2441F91A88D6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76114C1C-10AA-464C-8BC7-C0ACEEF7419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1DA9F6E9-D05F-D54A-952F-CC83E0D786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28317E1A-2727-9E4E-95B1-FF6EB4727ED0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55B51339-7039-744C-80A2-256A7AA37DCA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C2D8F159-1B61-2049-96A9-0DC49F7E7C5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1</Template>
  <TotalTime>0</TotalTime>
  <Words>217</Words>
  <Application>Microsoft Office PowerPoint</Application>
  <PresentationFormat>Bildschirmpräsentation (16:9)</PresentationFormat>
  <Paragraphs>23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oleObj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EuroTeQ Collider 2022</dc:title>
  <dc:creator>ge96woc</dc:creator>
  <cp:lastModifiedBy>Alfa Universo Guzmán vargas</cp:lastModifiedBy>
  <cp:revision>12</cp:revision>
  <cp:lastPrinted>2015-07-30T14:04:45Z</cp:lastPrinted>
  <dcterms:created xsi:type="dcterms:W3CDTF">2022-03-16T10:54:14Z</dcterms:created>
  <dcterms:modified xsi:type="dcterms:W3CDTF">2022-03-28T11:16:41Z</dcterms:modified>
</cp:coreProperties>
</file>