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 id="2147483668" r:id="rId2"/>
    <p:sldMasterId id="2147483674" r:id="rId3"/>
    <p:sldMasterId id="2147483648" r:id="rId4"/>
    <p:sldMasterId id="2147483684" r:id="rId5"/>
    <p:sldMasterId id="2147483697" r:id="rId6"/>
  </p:sldMasterIdLst>
  <p:notesMasterIdLst>
    <p:notesMasterId r:id="rId15"/>
  </p:notesMasterIdLst>
  <p:handoutMasterIdLst>
    <p:handoutMasterId r:id="rId16"/>
  </p:handoutMasterIdLst>
  <p:sldIdLst>
    <p:sldId id="256" r:id="rId7"/>
    <p:sldId id="376" r:id="rId8"/>
    <p:sldId id="381" r:id="rId9"/>
    <p:sldId id="379" r:id="rId10"/>
    <p:sldId id="380" r:id="rId11"/>
    <p:sldId id="382" r:id="rId12"/>
    <p:sldId id="383" r:id="rId13"/>
    <p:sldId id="384" r:id="rId14"/>
  </p:sldIdLst>
  <p:sldSz cx="9144000" cy="5143500" type="screen16x9"/>
  <p:notesSz cx="9925050" cy="6665913"/>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100">
          <p15:clr>
            <a:srgbClr val="A4A3A4"/>
          </p15:clr>
        </p15:guide>
        <p15:guide id="2" pos="312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8F58"/>
    <a:srgbClr val="98C6EA"/>
    <a:srgbClr val="0064BD"/>
    <a:srgbClr val="999999"/>
    <a:srgbClr val="0052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Designformatvorlage 2 - Akz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60374" autoAdjust="0"/>
  </p:normalViewPr>
  <p:slideViewPr>
    <p:cSldViewPr snapToGrid="0">
      <p:cViewPr varScale="1">
        <p:scale>
          <a:sx n="85" d="100"/>
          <a:sy n="85" d="100"/>
        </p:scale>
        <p:origin x="2336" y="176"/>
      </p:cViewPr>
      <p:guideLst>
        <p:guide orient="horz" pos="2160"/>
        <p:guide pos="2880"/>
        <p:guide orient="horz" pos="162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131" d="100"/>
          <a:sy n="131" d="100"/>
        </p:scale>
        <p:origin x="-810" y="-96"/>
      </p:cViewPr>
      <p:guideLst>
        <p:guide orient="horz" pos="2100"/>
        <p:guide pos="312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0855" cy="333296"/>
          </a:xfrm>
          <a:prstGeom prst="rect">
            <a:avLst/>
          </a:prstGeom>
        </p:spPr>
        <p:txBody>
          <a:bodyPr vert="horz" lIns="90708" tIns="45354" rIns="90708" bIns="45354" rtlCol="0"/>
          <a:lstStyle>
            <a:lvl1pPr algn="l" fontAlgn="auto">
              <a:spcBef>
                <a:spcPts val="0"/>
              </a:spcBef>
              <a:spcAft>
                <a:spcPts val="0"/>
              </a:spcAft>
              <a:defRPr sz="1200">
                <a:latin typeface="Arial" pitchFamily="34" charset="0"/>
                <a:cs typeface="Arial" pitchFamily="34" charset="0"/>
              </a:defRPr>
            </a:lvl1pPr>
          </a:lstStyle>
          <a:p>
            <a:pPr>
              <a:defRPr/>
            </a:pPr>
            <a:endParaRPr lang="en-GB" dirty="0"/>
          </a:p>
        </p:txBody>
      </p:sp>
      <p:sp>
        <p:nvSpPr>
          <p:cNvPr id="3" name="Datumsplatzhalter 2"/>
          <p:cNvSpPr>
            <a:spLocks noGrp="1"/>
          </p:cNvSpPr>
          <p:nvPr>
            <p:ph type="dt" sz="quarter" idx="1"/>
          </p:nvPr>
        </p:nvSpPr>
        <p:spPr>
          <a:xfrm>
            <a:off x="5621901" y="0"/>
            <a:ext cx="4300855" cy="333296"/>
          </a:xfrm>
          <a:prstGeom prst="rect">
            <a:avLst/>
          </a:prstGeom>
        </p:spPr>
        <p:txBody>
          <a:bodyPr vert="horz" lIns="90708" tIns="45354" rIns="90708" bIns="45354" rtlCol="0"/>
          <a:lstStyle>
            <a:lvl1pPr algn="r" fontAlgn="auto">
              <a:spcBef>
                <a:spcPts val="0"/>
              </a:spcBef>
              <a:spcAft>
                <a:spcPts val="0"/>
              </a:spcAft>
              <a:defRPr sz="1200">
                <a:latin typeface="Arial" pitchFamily="34" charset="0"/>
                <a:cs typeface="Arial" pitchFamily="34" charset="0"/>
              </a:defRPr>
            </a:lvl1pPr>
          </a:lstStyle>
          <a:p>
            <a:pPr>
              <a:defRPr/>
            </a:pPr>
            <a:fld id="{20751376-2EB8-4403-B858-305A8AAA6B01}" type="datetimeFigureOut">
              <a:rPr lang="en-GB"/>
              <a:pPr>
                <a:defRPr/>
              </a:pPr>
              <a:t>27/03/2022</a:t>
            </a:fld>
            <a:endParaRPr lang="en-GB" dirty="0"/>
          </a:p>
        </p:txBody>
      </p:sp>
      <p:sp>
        <p:nvSpPr>
          <p:cNvPr id="4" name="Fußzeilenplatzhalter 3"/>
          <p:cNvSpPr>
            <a:spLocks noGrp="1"/>
          </p:cNvSpPr>
          <p:nvPr>
            <p:ph type="ftr" sz="quarter" idx="2"/>
          </p:nvPr>
        </p:nvSpPr>
        <p:spPr>
          <a:xfrm>
            <a:off x="2" y="6331460"/>
            <a:ext cx="4300855" cy="333296"/>
          </a:xfrm>
          <a:prstGeom prst="rect">
            <a:avLst/>
          </a:prstGeom>
        </p:spPr>
        <p:txBody>
          <a:bodyPr vert="horz" lIns="90708" tIns="45354" rIns="90708" bIns="45354" rtlCol="0" anchor="b"/>
          <a:lstStyle>
            <a:lvl1pPr algn="l" fontAlgn="auto">
              <a:spcBef>
                <a:spcPts val="0"/>
              </a:spcBef>
              <a:spcAft>
                <a:spcPts val="0"/>
              </a:spcAft>
              <a:defRPr sz="1200">
                <a:latin typeface="Arial" pitchFamily="34" charset="0"/>
                <a:cs typeface="Arial" pitchFamily="34" charset="0"/>
              </a:defRPr>
            </a:lvl1pPr>
          </a:lstStyle>
          <a:p>
            <a:pPr>
              <a:defRPr/>
            </a:pPr>
            <a:endParaRPr lang="en-GB"/>
          </a:p>
        </p:txBody>
      </p:sp>
      <p:sp>
        <p:nvSpPr>
          <p:cNvPr id="5" name="Foliennummernplatzhalter 4"/>
          <p:cNvSpPr>
            <a:spLocks noGrp="1"/>
          </p:cNvSpPr>
          <p:nvPr>
            <p:ph type="sldNum" sz="quarter" idx="3"/>
          </p:nvPr>
        </p:nvSpPr>
        <p:spPr>
          <a:xfrm>
            <a:off x="5621901" y="6331460"/>
            <a:ext cx="4300855" cy="333296"/>
          </a:xfrm>
          <a:prstGeom prst="rect">
            <a:avLst/>
          </a:prstGeom>
        </p:spPr>
        <p:txBody>
          <a:bodyPr vert="horz" lIns="90708" tIns="45354" rIns="90708" bIns="45354" rtlCol="0" anchor="b"/>
          <a:lstStyle>
            <a:lvl1pPr algn="r" fontAlgn="auto">
              <a:spcBef>
                <a:spcPts val="0"/>
              </a:spcBef>
              <a:spcAft>
                <a:spcPts val="0"/>
              </a:spcAft>
              <a:defRPr sz="1200">
                <a:latin typeface="Arial" pitchFamily="34" charset="0"/>
                <a:cs typeface="Arial" pitchFamily="34" charset="0"/>
              </a:defRPr>
            </a:lvl1pPr>
          </a:lstStyle>
          <a:p>
            <a:pPr>
              <a:defRPr/>
            </a:pPr>
            <a:fld id="{62C15F7A-46C6-4AD2-BFEC-842DCCCC19C4}" type="slidenum">
              <a:rPr lang="en-GB"/>
              <a:pPr>
                <a:defRPr/>
              </a:pPr>
              <a:t>‹Nr.›</a:t>
            </a:fld>
            <a:endParaRPr lang="en-GB"/>
          </a:p>
        </p:txBody>
      </p:sp>
    </p:spTree>
    <p:extLst>
      <p:ext uri="{BB962C8B-B14F-4D97-AF65-F5344CB8AC3E}">
        <p14:creationId xmlns:p14="http://schemas.microsoft.com/office/powerpoint/2010/main" val="2829095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0855" cy="333296"/>
          </a:xfrm>
          <a:prstGeom prst="rect">
            <a:avLst/>
          </a:prstGeom>
        </p:spPr>
        <p:txBody>
          <a:bodyPr vert="horz" lIns="90708" tIns="45354" rIns="90708" bIns="45354" rtlCol="0"/>
          <a:lstStyle>
            <a:lvl1pPr algn="l" fontAlgn="auto">
              <a:spcBef>
                <a:spcPts val="0"/>
              </a:spcBef>
              <a:spcAft>
                <a:spcPts val="0"/>
              </a:spcAft>
              <a:defRPr sz="1200">
                <a:latin typeface="Arial" pitchFamily="34" charset="0"/>
                <a:cs typeface="Arial" pitchFamily="34" charset="0"/>
              </a:defRPr>
            </a:lvl1pPr>
          </a:lstStyle>
          <a:p>
            <a:pPr>
              <a:defRPr/>
            </a:pPr>
            <a:endParaRPr lang="en-GB"/>
          </a:p>
        </p:txBody>
      </p:sp>
      <p:sp>
        <p:nvSpPr>
          <p:cNvPr id="3" name="Datumsplatzhalter 2"/>
          <p:cNvSpPr>
            <a:spLocks noGrp="1"/>
          </p:cNvSpPr>
          <p:nvPr>
            <p:ph type="dt" idx="1"/>
          </p:nvPr>
        </p:nvSpPr>
        <p:spPr>
          <a:xfrm>
            <a:off x="5621901" y="0"/>
            <a:ext cx="4300855" cy="333296"/>
          </a:xfrm>
          <a:prstGeom prst="rect">
            <a:avLst/>
          </a:prstGeom>
        </p:spPr>
        <p:txBody>
          <a:bodyPr vert="horz" lIns="90708" tIns="45354" rIns="90708" bIns="45354" rtlCol="0"/>
          <a:lstStyle>
            <a:lvl1pPr algn="r" fontAlgn="auto">
              <a:spcBef>
                <a:spcPts val="0"/>
              </a:spcBef>
              <a:spcAft>
                <a:spcPts val="0"/>
              </a:spcAft>
              <a:defRPr sz="1200">
                <a:latin typeface="+mn-lt"/>
                <a:cs typeface="+mn-cs"/>
              </a:defRPr>
            </a:lvl1pPr>
          </a:lstStyle>
          <a:p>
            <a:pPr>
              <a:defRPr/>
            </a:pPr>
            <a:fld id="{89C46BC9-2C9E-4670-A85A-6A588BA2D405}" type="datetimeFigureOut">
              <a:rPr lang="en-GB"/>
              <a:pPr>
                <a:defRPr/>
              </a:pPr>
              <a:t>27/03/2022</a:t>
            </a:fld>
            <a:endParaRPr lang="en-GB"/>
          </a:p>
        </p:txBody>
      </p:sp>
      <p:sp>
        <p:nvSpPr>
          <p:cNvPr id="4" name="Folienbildplatzhalter 3"/>
          <p:cNvSpPr>
            <a:spLocks noGrp="1" noRot="1" noChangeAspect="1"/>
          </p:cNvSpPr>
          <p:nvPr>
            <p:ph type="sldImg" idx="2"/>
          </p:nvPr>
        </p:nvSpPr>
        <p:spPr>
          <a:xfrm>
            <a:off x="2740025" y="500063"/>
            <a:ext cx="4445000" cy="2500312"/>
          </a:xfrm>
          <a:prstGeom prst="rect">
            <a:avLst/>
          </a:prstGeom>
          <a:noFill/>
          <a:ln w="12700">
            <a:solidFill>
              <a:prstClr val="black"/>
            </a:solidFill>
          </a:ln>
        </p:spPr>
        <p:txBody>
          <a:bodyPr vert="horz" lIns="90708" tIns="45354" rIns="90708" bIns="45354" rtlCol="0" anchor="ctr"/>
          <a:lstStyle/>
          <a:p>
            <a:pPr lvl="0"/>
            <a:endParaRPr lang="en-GB" noProof="0"/>
          </a:p>
        </p:txBody>
      </p:sp>
      <p:sp>
        <p:nvSpPr>
          <p:cNvPr id="5" name="Notizenplatzhalter 4"/>
          <p:cNvSpPr>
            <a:spLocks noGrp="1"/>
          </p:cNvSpPr>
          <p:nvPr>
            <p:ph type="body" sz="quarter" idx="3"/>
          </p:nvPr>
        </p:nvSpPr>
        <p:spPr>
          <a:xfrm>
            <a:off x="992506" y="3166309"/>
            <a:ext cx="7940040" cy="2999661"/>
          </a:xfrm>
          <a:prstGeom prst="rect">
            <a:avLst/>
          </a:prstGeom>
        </p:spPr>
        <p:txBody>
          <a:bodyPr vert="horz" wrap="square" lIns="90708" tIns="45354" rIns="90708" bIns="45354" numCol="1" anchor="t" anchorCtr="0" compatLnSpc="1">
            <a:prstTxWarp prst="textNoShape">
              <a:avLst/>
            </a:prstTxWarp>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GB" dirty="0"/>
          </a:p>
        </p:txBody>
      </p:sp>
      <p:sp>
        <p:nvSpPr>
          <p:cNvPr id="6" name="Fußzeilenplatzhalter 5"/>
          <p:cNvSpPr>
            <a:spLocks noGrp="1"/>
          </p:cNvSpPr>
          <p:nvPr>
            <p:ph type="ftr" sz="quarter" idx="4"/>
          </p:nvPr>
        </p:nvSpPr>
        <p:spPr>
          <a:xfrm>
            <a:off x="2" y="6331460"/>
            <a:ext cx="4300855" cy="333296"/>
          </a:xfrm>
          <a:prstGeom prst="rect">
            <a:avLst/>
          </a:prstGeom>
        </p:spPr>
        <p:txBody>
          <a:bodyPr vert="horz" lIns="90708" tIns="45354" rIns="90708" bIns="45354" rtlCol="0" anchor="b"/>
          <a:lstStyle>
            <a:lvl1pPr algn="l" fontAlgn="auto">
              <a:spcBef>
                <a:spcPts val="0"/>
              </a:spcBef>
              <a:spcAft>
                <a:spcPts val="0"/>
              </a:spcAft>
              <a:defRPr sz="1200">
                <a:latin typeface="Arial" pitchFamily="34" charset="0"/>
                <a:cs typeface="Arial" pitchFamily="34" charset="0"/>
              </a:defRPr>
            </a:lvl1pPr>
          </a:lstStyle>
          <a:p>
            <a:pPr>
              <a:defRPr/>
            </a:pPr>
            <a:endParaRPr lang="en-GB"/>
          </a:p>
        </p:txBody>
      </p:sp>
      <p:sp>
        <p:nvSpPr>
          <p:cNvPr id="7" name="Foliennummernplatzhalter 6"/>
          <p:cNvSpPr>
            <a:spLocks noGrp="1"/>
          </p:cNvSpPr>
          <p:nvPr>
            <p:ph type="sldNum" sz="quarter" idx="5"/>
          </p:nvPr>
        </p:nvSpPr>
        <p:spPr>
          <a:xfrm>
            <a:off x="5621901" y="6331460"/>
            <a:ext cx="4300855" cy="333296"/>
          </a:xfrm>
          <a:prstGeom prst="rect">
            <a:avLst/>
          </a:prstGeom>
        </p:spPr>
        <p:txBody>
          <a:bodyPr vert="horz" lIns="90708" tIns="45354" rIns="90708" bIns="45354" rtlCol="0" anchor="b"/>
          <a:lstStyle>
            <a:lvl1pPr algn="r" fontAlgn="auto">
              <a:spcBef>
                <a:spcPts val="0"/>
              </a:spcBef>
              <a:spcAft>
                <a:spcPts val="0"/>
              </a:spcAft>
              <a:defRPr sz="1200">
                <a:latin typeface="+mn-lt"/>
                <a:cs typeface="+mn-cs"/>
              </a:defRPr>
            </a:lvl1pPr>
          </a:lstStyle>
          <a:p>
            <a:pPr>
              <a:defRPr/>
            </a:pPr>
            <a:fld id="{00AFC6D0-44D5-4EB7-828F-6F464F83D79A}" type="slidenum">
              <a:rPr lang="en-GB"/>
              <a:pPr>
                <a:defRPr/>
              </a:pPr>
              <a:t>‹Nr.›</a:t>
            </a:fld>
            <a:endParaRPr lang="en-GB"/>
          </a:p>
        </p:txBody>
      </p:sp>
    </p:spTree>
    <p:extLst>
      <p:ext uri="{BB962C8B-B14F-4D97-AF65-F5344CB8AC3E}">
        <p14:creationId xmlns:p14="http://schemas.microsoft.com/office/powerpoint/2010/main" val="22979973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182563" indent="-182563" algn="l" rtl="0" fontAlgn="base">
      <a:spcBef>
        <a:spcPct val="30000"/>
      </a:spcBef>
      <a:spcAft>
        <a:spcPct val="0"/>
      </a:spcAft>
      <a:buFont typeface="Arial" charset="0"/>
      <a:buChar char="•"/>
      <a:defRPr sz="1200" kern="1200">
        <a:solidFill>
          <a:schemeClr val="tx1"/>
        </a:solidFill>
        <a:latin typeface="+mn-lt"/>
        <a:ea typeface="+mn-ea"/>
        <a:cs typeface="Arial" charset="0"/>
      </a:defRPr>
    </a:lvl2pPr>
    <a:lvl3pPr marL="355600" indent="-173038" algn="l" rtl="0" fontAlgn="base">
      <a:spcBef>
        <a:spcPct val="30000"/>
      </a:spcBef>
      <a:spcAft>
        <a:spcPct val="0"/>
      </a:spcAft>
      <a:buFont typeface="Symbol" pitchFamily="18" charset="2"/>
      <a:buChar char="-"/>
      <a:defRPr sz="1200" kern="1200">
        <a:solidFill>
          <a:schemeClr val="tx1"/>
        </a:solidFill>
        <a:latin typeface="+mn-lt"/>
        <a:ea typeface="+mn-ea"/>
        <a:cs typeface="Arial" charset="0"/>
      </a:defRPr>
    </a:lvl3pPr>
    <a:lvl4pPr marL="538163" indent="-182563" algn="l" rtl="0" fontAlgn="base">
      <a:spcBef>
        <a:spcPct val="30000"/>
      </a:spcBef>
      <a:spcAft>
        <a:spcPct val="0"/>
      </a:spcAft>
      <a:buFont typeface="Courier New" pitchFamily="49" charset="0"/>
      <a:buChar char="o"/>
      <a:defRPr sz="1200" kern="1200">
        <a:solidFill>
          <a:schemeClr val="tx1"/>
        </a:solidFill>
        <a:latin typeface="+mn-lt"/>
        <a:ea typeface="+mn-ea"/>
        <a:cs typeface="Arial" charset="0"/>
      </a:defRPr>
    </a:lvl4pPr>
    <a:lvl5pPr marL="720725" indent="-182563" algn="l" rtl="0" fontAlgn="base">
      <a:spcBef>
        <a:spcPct val="30000"/>
      </a:spcBef>
      <a:spcAft>
        <a:spcPct val="0"/>
      </a:spcAft>
      <a:buFont typeface="Wingdings" pitchFamily="2" charset="2"/>
      <a:buChar char="§"/>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Plant a seed is a student initiative with the goal to transform our campus into a sustainable living lab where students get the opportunity to bring their theoretical knowledge obtained in lecture into practice. The idea is to really experience sustainability on a </a:t>
            </a:r>
            <a:r>
              <a:rPr lang="en-GB" dirty="0" err="1"/>
              <a:t>measureable</a:t>
            </a:r>
            <a:r>
              <a:rPr lang="en-GB" dirty="0"/>
              <a:t> scale. </a:t>
            </a:r>
          </a:p>
          <a:p>
            <a:r>
              <a:rPr lang="en-GB" dirty="0"/>
              <a:t>It was started by Veronica Becker last year with the help of the </a:t>
            </a:r>
            <a:r>
              <a:rPr lang="en-GB" dirty="0" err="1"/>
              <a:t>Umweltreferat</a:t>
            </a:r>
            <a:r>
              <a:rPr lang="en-GB" dirty="0"/>
              <a:t> (environmental department of the Student Council). Our activities began with the spring, when we designed and built 9 raised beds for various vegetables. Many students helped out and we took care of our plants over the summer before harvesting peas, cucumbers, tomatoes, potatoes and many others. We faced many challenges and learned a lot during out planting, and we gladly offer this experience for anyone interested in helping out. </a:t>
            </a:r>
          </a:p>
        </p:txBody>
      </p:sp>
      <p:sp>
        <p:nvSpPr>
          <p:cNvPr id="4" name="Foliennummernplatzhalter 3"/>
          <p:cNvSpPr>
            <a:spLocks noGrp="1"/>
          </p:cNvSpPr>
          <p:nvPr>
            <p:ph type="sldNum" sz="quarter" idx="5"/>
          </p:nvPr>
        </p:nvSpPr>
        <p:spPr/>
        <p:txBody>
          <a:bodyPr/>
          <a:lstStyle/>
          <a:p>
            <a:pPr>
              <a:defRPr/>
            </a:pPr>
            <a:fld id="{00AFC6D0-44D5-4EB7-828F-6F464F83D79A}" type="slidenum">
              <a:rPr lang="en-GB" smtClean="0"/>
              <a:pPr>
                <a:defRPr/>
              </a:pPr>
              <a:t>2</a:t>
            </a:fld>
            <a:endParaRPr lang="en-GB"/>
          </a:p>
        </p:txBody>
      </p:sp>
    </p:spTree>
    <p:extLst>
      <p:ext uri="{BB962C8B-B14F-4D97-AF65-F5344CB8AC3E}">
        <p14:creationId xmlns:p14="http://schemas.microsoft.com/office/powerpoint/2010/main" val="235299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We have divided our organization into several teams, the irrigation system team, of which I am team lead, is engaged in designing the system that I will be describing in this challenge. There are also teams for managing the crops, building raised beds, vertical farming, as well as teams which focus on finance, PR, team and impact management. So contact us if you are interested and we’ll be sure to find a proper fit for you.</a:t>
            </a:r>
          </a:p>
        </p:txBody>
      </p:sp>
      <p:sp>
        <p:nvSpPr>
          <p:cNvPr id="4" name="Foliennummernplatzhalter 3"/>
          <p:cNvSpPr>
            <a:spLocks noGrp="1"/>
          </p:cNvSpPr>
          <p:nvPr>
            <p:ph type="sldNum" sz="quarter" idx="5"/>
          </p:nvPr>
        </p:nvSpPr>
        <p:spPr/>
        <p:txBody>
          <a:bodyPr/>
          <a:lstStyle/>
          <a:p>
            <a:pPr>
              <a:defRPr/>
            </a:pPr>
            <a:fld id="{00AFC6D0-44D5-4EB7-828F-6F464F83D79A}" type="slidenum">
              <a:rPr lang="en-GB" smtClean="0"/>
              <a:pPr>
                <a:defRPr/>
              </a:pPr>
              <a:t>3</a:t>
            </a:fld>
            <a:endParaRPr lang="en-GB"/>
          </a:p>
        </p:txBody>
      </p:sp>
    </p:spTree>
    <p:extLst>
      <p:ext uri="{BB962C8B-B14F-4D97-AF65-F5344CB8AC3E}">
        <p14:creationId xmlns:p14="http://schemas.microsoft.com/office/powerpoint/2010/main" val="412617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From our experience with last year’s growing cycle, the watering process can be most labour intensive since it takes place continuously over the growing season. It also demands that a person can make time in their daily schedule to go to the beds and water. Because it is on campus it makes it easier to get to for students who already have classes there, but in most community gardens this process creates the highest </a:t>
            </a:r>
            <a:r>
              <a:rPr lang="en-GB" dirty="0" err="1"/>
              <a:t>labor</a:t>
            </a:r>
            <a:r>
              <a:rPr lang="en-GB" dirty="0"/>
              <a:t> costs. We usually emptied a whole 5 l can per bed, and for 9 beds over a week this could use up 315 l during warmer days (45 l/day). It is hard to estimate whether proper moisture is maintained in the soil, and thus sometimes plants could be overwatered or underwatered. Therefore, a way to save up on the water use, would be incredibly important. This was the motivation for starting our own irrigation system team. </a:t>
            </a:r>
          </a:p>
          <a:p>
            <a:endParaRPr lang="en-GB" dirty="0"/>
          </a:p>
          <a:p>
            <a:r>
              <a:rPr lang="en-GB" dirty="0"/>
              <a:t>Water saving, is not just important for community gardens, but in all areas of agriculture. However, the smaller scale makes implementation more doable. </a:t>
            </a:r>
          </a:p>
        </p:txBody>
      </p:sp>
      <p:sp>
        <p:nvSpPr>
          <p:cNvPr id="4" name="Foliennummernplatzhalter 3"/>
          <p:cNvSpPr>
            <a:spLocks noGrp="1"/>
          </p:cNvSpPr>
          <p:nvPr>
            <p:ph type="sldNum" sz="quarter" idx="5"/>
          </p:nvPr>
        </p:nvSpPr>
        <p:spPr/>
        <p:txBody>
          <a:bodyPr/>
          <a:lstStyle/>
          <a:p>
            <a:pPr>
              <a:defRPr/>
            </a:pPr>
            <a:fld id="{00AFC6D0-44D5-4EB7-828F-6F464F83D79A}" type="slidenum">
              <a:rPr lang="en-GB" smtClean="0"/>
              <a:pPr>
                <a:defRPr/>
              </a:pPr>
              <a:t>4</a:t>
            </a:fld>
            <a:endParaRPr lang="en-GB"/>
          </a:p>
        </p:txBody>
      </p:sp>
    </p:spTree>
    <p:extLst>
      <p:ext uri="{BB962C8B-B14F-4D97-AF65-F5344CB8AC3E}">
        <p14:creationId xmlns:p14="http://schemas.microsoft.com/office/powerpoint/2010/main" val="4083885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vmlDrawing" Target="../drawings/vmlDrawing1.v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38338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3200"/>
              </a:lnSpc>
              <a:defRPr lang="de-DE" sz="2500" noProof="0" dirty="0"/>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400" baseline="0" noProof="0" dirty="0" smtClean="0"/>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8347635" y="4806203"/>
            <a:ext cx="575236" cy="26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6" name="Foliennummernplatzhalter 5"/>
          <p:cNvSpPr>
            <a:spLocks noGrp="1"/>
          </p:cNvSpPr>
          <p:nvPr>
            <p:ph type="sldNum" sz="quarter" idx="12"/>
          </p:nvPr>
        </p:nvSpPr>
        <p:spPr>
          <a:xfrm>
            <a:off x="6774934" y="4854985"/>
            <a:ext cx="2052000" cy="273844"/>
          </a:xfrm>
          <a:prstGeom prst="rect">
            <a:avLst/>
          </a:prstGeom>
        </p:spPr>
        <p:txBody>
          <a:bodyPr/>
          <a:lstStyle/>
          <a:p>
            <a:fld id="{CE58CB1E-F828-4F11-99E0-327109AF9DA4}" type="slidenum">
              <a:rPr lang="de-DE" smtClean="0"/>
              <a:pPr/>
              <a:t>‹Nr.›</a:t>
            </a:fld>
            <a:endParaRPr lang="de-DE" dirty="0"/>
          </a:p>
        </p:txBody>
      </p:sp>
      <p:sp>
        <p:nvSpPr>
          <p:cNvPr id="7" name="Fußzeilenplatzhalter 6"/>
          <p:cNvSpPr>
            <a:spLocks noGrp="1"/>
          </p:cNvSpPr>
          <p:nvPr>
            <p:ph type="ftr" sz="quarter" idx="13"/>
          </p:nvPr>
        </p:nvSpPr>
        <p:spPr>
          <a:xfrm>
            <a:off x="1093333" y="4835411"/>
            <a:ext cx="5681601" cy="288515"/>
          </a:xfrm>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pic>
        <p:nvPicPr>
          <p:cNvPr id="8" name="Picture 7" descr="A picture containing logo&#10;&#10;Description automatically generated">
            <a:extLst>
              <a:ext uri="{FF2B5EF4-FFF2-40B4-BE49-F238E27FC236}">
                <a16:creationId xmlns:a16="http://schemas.microsoft.com/office/drawing/2014/main" id="{AF1FB49A-900D-0D4F-B163-15653774C3C8}"/>
              </a:ext>
            </a:extLst>
          </p:cNvPr>
          <p:cNvPicPr>
            <a:picLocks noChangeAspect="1"/>
          </p:cNvPicPr>
          <p:nvPr userDrawn="1"/>
        </p:nvPicPr>
        <p:blipFill>
          <a:blip r:embed="rId2"/>
          <a:stretch>
            <a:fillRect/>
          </a:stretch>
        </p:blipFill>
        <p:spPr>
          <a:xfrm>
            <a:off x="319088" y="4370484"/>
            <a:ext cx="585145" cy="439906"/>
          </a:xfrm>
          <a:prstGeom prst="rect">
            <a:avLst/>
          </a:prstGeom>
        </p:spPr>
      </p:pic>
    </p:spTree>
    <p:extLst>
      <p:ext uri="{BB962C8B-B14F-4D97-AF65-F5344CB8AC3E}">
        <p14:creationId xmlns:p14="http://schemas.microsoft.com/office/powerpoint/2010/main" val="171855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oße Bilder">
    <p:spTree>
      <p:nvGrpSpPr>
        <p:cNvPr id="1" name=""/>
        <p:cNvGrpSpPr/>
        <p:nvPr/>
      </p:nvGrpSpPr>
      <p:grpSpPr>
        <a:xfrm>
          <a:off x="0" y="0"/>
          <a:ext cx="0" cy="0"/>
          <a:chOff x="0" y="0"/>
          <a:chExt cx="0" cy="0"/>
        </a:xfrm>
      </p:grpSpPr>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2" name="Fußzeilenplatzhalter 11"/>
          <p:cNvSpPr>
            <a:spLocks noGrp="1"/>
          </p:cNvSpPr>
          <p:nvPr>
            <p:ph type="ftr" sz="quarter" idx="16"/>
          </p:nvPr>
        </p:nvSpPr>
        <p:spPr/>
        <p:txBody>
          <a:bodyPr/>
          <a:lstStyle/>
          <a:p>
            <a:r>
              <a:rPr lang="de-DE" noProof="0"/>
              <a:t>Dr. rer. nat. Erika Mustermann (TUM) | kann beliebig erweitert werden | Infos mit Strich trennen</a:t>
            </a:r>
          </a:p>
        </p:txBody>
      </p:sp>
      <p:sp>
        <p:nvSpPr>
          <p:cNvPr id="9" name="Bildplatzhalter 8"/>
          <p:cNvSpPr>
            <a:spLocks noGrp="1"/>
          </p:cNvSpPr>
          <p:nvPr>
            <p:ph type="pic" sz="quarter" idx="17"/>
          </p:nvPr>
        </p:nvSpPr>
        <p:spPr>
          <a:xfrm>
            <a:off x="0" y="2133600"/>
            <a:ext cx="9144000" cy="3009900"/>
          </a:xfrm>
          <a:prstGeom prst="rect">
            <a:avLst/>
          </a:prstGeom>
        </p:spPr>
        <p:txBody>
          <a:bodyPr/>
          <a:lstStyle>
            <a:lvl1pPr>
              <a:defRPr sz="1400"/>
            </a:lvl1pPr>
          </a:lstStyle>
          <a:p>
            <a:endParaRPr lang="de-DE" dirty="0"/>
          </a:p>
        </p:txBody>
      </p:sp>
      <p:sp>
        <p:nvSpPr>
          <p:cNvPr id="8" name="Textplatzhalter 7"/>
          <p:cNvSpPr>
            <a:spLocks noGrp="1"/>
          </p:cNvSpPr>
          <p:nvPr>
            <p:ph type="body" sz="quarter" idx="18"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Tree>
    <p:extLst>
      <p:ext uri="{BB962C8B-B14F-4D97-AF65-F5344CB8AC3E}">
        <p14:creationId xmlns:p14="http://schemas.microsoft.com/office/powerpoint/2010/main" val="111150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r formatfüllend">
    <p:spTree>
      <p:nvGrpSpPr>
        <p:cNvPr id="1" name=""/>
        <p:cNvGrpSpPr/>
        <p:nvPr/>
      </p:nvGrpSpPr>
      <p:grpSpPr>
        <a:xfrm>
          <a:off x="0" y="0"/>
          <a:ext cx="0" cy="0"/>
          <a:chOff x="0" y="0"/>
          <a:chExt cx="0" cy="0"/>
        </a:xfrm>
      </p:grpSpPr>
      <p:sp>
        <p:nvSpPr>
          <p:cNvPr id="8" name="Bildplatzhalter 2"/>
          <p:cNvSpPr>
            <a:spLocks noGrp="1"/>
          </p:cNvSpPr>
          <p:nvPr>
            <p:ph type="pic" sz="quarter" idx="14" hasCustomPrompt="1"/>
          </p:nvPr>
        </p:nvSpPr>
        <p:spPr>
          <a:xfrm>
            <a:off x="0" y="1600200"/>
            <a:ext cx="9144000" cy="3543299"/>
          </a:xfrm>
          <a:prstGeom prst="rect">
            <a:avLst/>
          </a:prstGeom>
        </p:spPr>
        <p:txBody>
          <a:bodyPr/>
          <a:lstStyle>
            <a:lvl1pPr>
              <a:lnSpc>
                <a:spcPct val="114000"/>
              </a:lnSpc>
              <a:defRPr sz="1400"/>
            </a:lvl1pPr>
          </a:lstStyle>
          <a:p>
            <a:endParaRPr lang="de-DE" dirty="0"/>
          </a:p>
        </p:txBody>
      </p:sp>
      <p:sp>
        <p:nvSpPr>
          <p:cNvPr id="11"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6" name="Foliennummernplatzhalter 5"/>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0" name="Fußzeilenplatzhalter 9"/>
          <p:cNvSpPr>
            <a:spLocks noGrp="1"/>
          </p:cNvSpPr>
          <p:nvPr>
            <p:ph type="ftr" sz="quarter" idx="16"/>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4257987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userDrawn="1">
  <p:cSld name="Title slide with image">
    <p:bg>
      <p:bgPr>
        <a:gradFill>
          <a:gsLst>
            <a:gs pos="0">
              <a:schemeClr val="accent1"/>
            </a:gs>
            <a:gs pos="100000">
              <a:schemeClr val="accent1">
                <a:lumMod val="75000"/>
              </a:schemeClr>
            </a:gs>
          </a:gsLst>
          <a:lin ang="2700000" scaled="1"/>
        </a:gradFill>
        <a:effectLst/>
      </p:bgPr>
    </p:bg>
    <p:spTree>
      <p:nvGrpSpPr>
        <p:cNvPr id="1" name=""/>
        <p:cNvGrpSpPr/>
        <p:nvPr/>
      </p:nvGrpSpPr>
      <p:grpSpPr bwMode="auto">
        <a:xfrm>
          <a:off x="0" y="0"/>
          <a:ext cx="0" cy="0"/>
          <a:chOff x="0" y="0"/>
          <a:chExt cx="0" cy="0"/>
        </a:xfrm>
      </p:grpSpPr>
      <p:graphicFrame>
        <p:nvGraphicFramePr>
          <p:cNvPr id="4" name="Objekt 3"/>
          <p:cNvGraphicFramePr>
            <a:graphicFrameLocks noChangeAspect="1"/>
          </p:cNvGraphicFramePr>
          <p:nvPr>
            <p:extLst>
              <p:ext uri="{D42A27DB-BD31-4B8C-83A1-F6EECF244321}">
                <p14:modId xmlns:p14="http://schemas.microsoft.com/office/powerpoint/2010/main" val="2157879785"/>
              </p:ext>
            </p:extLst>
          </p:nvPr>
        </p:nvGraphicFramePr>
        <p:xfrm>
          <a:off x="1191" y="1191"/>
          <a:ext cx="1190" cy="1190"/>
        </p:xfrm>
        <a:graphic>
          <a:graphicData uri="http://schemas.openxmlformats.org/presentationml/2006/ole">
            <mc:AlternateContent xmlns:mc="http://schemas.openxmlformats.org/markup-compatibility/2006">
              <mc:Choice xmlns:v="urn:schemas-microsoft-com:vml" Requires="v">
                <p:oleObj spid="_x0000_s11276" name="oleObj" r:id="rId3" imgW="0" imgH="0" progId="TCLayout.ActiveDocument.1">
                  <p:embed/>
                </p:oleObj>
              </mc:Choice>
              <mc:Fallback>
                <p:oleObj name="oleObj" r:id="rId3" imgW="0" imgH="0" progId="TCLayout.ActiveDocument.1">
                  <p:embed/>
                  <p:pic>
                    <p:nvPicPr>
                      <p:cNvPr id="4" name="Objekt 3"/>
                      <p:cNvPicPr/>
                      <p:nvPr/>
                    </p:nvPicPr>
                    <p:blipFill>
                      <a:blip/>
                      <a:stretch/>
                    </p:blipFill>
                    <p:spPr bwMode="auto">
                      <a:xfrm>
                        <a:off x="1191" y="1191"/>
                        <a:ext cx="1190" cy="1190"/>
                      </a:xfrm>
                      <a:prstGeom prst="rect">
                        <a:avLst/>
                      </a:prstGeom>
                    </p:spPr>
                  </p:pic>
                </p:oleObj>
              </mc:Fallback>
            </mc:AlternateContent>
          </a:graphicData>
        </a:graphic>
      </p:graphicFrame>
      <p:sp>
        <p:nvSpPr>
          <p:cNvPr id="11" name="Bildplatzhalter 10"/>
          <p:cNvSpPr>
            <a:spLocks noGrp="1"/>
          </p:cNvSpPr>
          <p:nvPr>
            <p:ph type="pic" sz="quarter" idx="14" hasCustomPrompt="1"/>
          </p:nvPr>
        </p:nvSpPr>
        <p:spPr bwMode="auto">
          <a:xfrm>
            <a:off x="0" y="0"/>
            <a:ext cx="9144000" cy="5143500"/>
          </a:xfrm>
          <a:prstGeom prst="rect">
            <a:avLst/>
          </a:prstGeom>
          <a:solidFill>
            <a:srgbClr val="FFFFFF"/>
          </a:solidFill>
        </p:spPr>
        <p:txBody>
          <a:bodyPr bIns="720000" anchor="ctr"/>
          <a:lstStyle>
            <a:lvl1pPr marL="0" indent="0" algn="ctr">
              <a:buFont typeface="Arial"/>
              <a:buNone/>
              <a:defRPr>
                <a:solidFill>
                  <a:schemeClr val="bg1"/>
                </a:solidFill>
              </a:defRPr>
            </a:lvl1pPr>
          </a:lstStyle>
          <a:p>
            <a:pPr>
              <a:defRPr/>
            </a:pPr>
            <a:r>
              <a:rPr lang="en-GB"/>
              <a:t>Insert image</a:t>
            </a:r>
            <a:endParaRPr/>
          </a:p>
        </p:txBody>
      </p:sp>
      <p:sp>
        <p:nvSpPr>
          <p:cNvPr id="13" name="Textplatzhalter 12"/>
          <p:cNvSpPr>
            <a:spLocks noGrp="1"/>
          </p:cNvSpPr>
          <p:nvPr>
            <p:ph type="body" sz="quarter" idx="15" hasCustomPrompt="1"/>
          </p:nvPr>
        </p:nvSpPr>
        <p:spPr bwMode="auto">
          <a:xfrm>
            <a:off x="0" y="3183255"/>
            <a:ext cx="9144000" cy="1508760"/>
          </a:xfrm>
          <a:prstGeom prst="rect">
            <a:avLst/>
          </a:prstGeom>
          <a:solidFill>
            <a:srgbClr val="FFFFFF">
              <a:alpha val="95000"/>
            </a:srgbClr>
          </a:solidFill>
        </p:spPr>
        <p:txBody>
          <a:bodyPr/>
          <a:lstStyle>
            <a:lvl1pPr marL="0" indent="0">
              <a:buFont typeface="Arial"/>
              <a:buNone/>
              <a:defRPr/>
            </a:lvl1pPr>
          </a:lstStyle>
          <a:p>
            <a:pPr lvl="0">
              <a:defRPr/>
            </a:pPr>
            <a:r>
              <a:rPr lang="en-GB"/>
              <a:t> </a:t>
            </a:r>
            <a:endParaRPr/>
          </a:p>
        </p:txBody>
      </p:sp>
      <p:sp>
        <p:nvSpPr>
          <p:cNvPr id="55" name="Textplatzhalter 12"/>
          <p:cNvSpPr>
            <a:spLocks noGrp="1"/>
          </p:cNvSpPr>
          <p:nvPr>
            <p:ph type="body" sz="quarter" idx="17" hasCustomPrompt="1"/>
          </p:nvPr>
        </p:nvSpPr>
        <p:spPr bwMode="auto">
          <a:xfrm>
            <a:off x="0" y="4692015"/>
            <a:ext cx="9144000" cy="451485"/>
          </a:xfrm>
          <a:prstGeom prst="rect">
            <a:avLst/>
          </a:prstGeom>
          <a:solidFill>
            <a:schemeClr val="tx2"/>
          </a:solidFill>
        </p:spPr>
        <p:txBody>
          <a:bodyPr/>
          <a:lstStyle>
            <a:lvl1pPr marL="0" indent="0">
              <a:buFont typeface="Arial"/>
              <a:buNone/>
              <a:defRPr/>
            </a:lvl1pPr>
          </a:lstStyle>
          <a:p>
            <a:pPr lvl="0">
              <a:defRPr/>
            </a:pPr>
            <a:r>
              <a:rPr lang="en-GB"/>
              <a:t> </a:t>
            </a:r>
            <a:endParaRPr/>
          </a:p>
        </p:txBody>
      </p:sp>
      <p:sp>
        <p:nvSpPr>
          <p:cNvPr id="2" name="Titel 1"/>
          <p:cNvSpPr>
            <a:spLocks noGrp="1"/>
          </p:cNvSpPr>
          <p:nvPr>
            <p:ph type="title" hasCustomPrompt="1"/>
          </p:nvPr>
        </p:nvSpPr>
        <p:spPr bwMode="auto">
          <a:xfrm>
            <a:off x="389365" y="3435099"/>
            <a:ext cx="7159383" cy="747897"/>
          </a:xfrm>
        </p:spPr>
        <p:txBody>
          <a:bodyPr wrap="square" anchor="b">
            <a:noAutofit/>
          </a:bodyPr>
          <a:lstStyle>
            <a:lvl1pPr algn="l">
              <a:defRPr sz="2700">
                <a:solidFill>
                  <a:schemeClr val="tx1"/>
                </a:solidFill>
              </a:defRPr>
            </a:lvl1pPr>
          </a:lstStyle>
          <a:p>
            <a:pPr>
              <a:defRPr/>
            </a:pPr>
            <a:r>
              <a:rPr lang="en-GB"/>
              <a:t>Click to add title</a:t>
            </a:r>
            <a:br>
              <a:rPr lang="en-GB"/>
            </a:br>
            <a:r>
              <a:rPr lang="en-GB"/>
              <a:t>Click to add title</a:t>
            </a:r>
            <a:endParaRPr/>
          </a:p>
        </p:txBody>
      </p:sp>
      <p:sp>
        <p:nvSpPr>
          <p:cNvPr id="3" name="Datumsplatzhalter 2"/>
          <p:cNvSpPr>
            <a:spLocks noGrp="1"/>
          </p:cNvSpPr>
          <p:nvPr>
            <p:ph type="dt" sz="half" idx="10"/>
          </p:nvPr>
        </p:nvSpPr>
        <p:spPr bwMode="auto">
          <a:xfrm>
            <a:off x="7455467" y="4786313"/>
            <a:ext cx="1436307" cy="161583"/>
          </a:xfrm>
        </p:spPr>
        <p:txBody>
          <a:bodyPr wrap="none">
            <a:spAutoFit/>
          </a:bodyPr>
          <a:lstStyle>
            <a:lvl1pPr algn="r">
              <a:defRPr sz="1050">
                <a:solidFill>
                  <a:srgbClr val="FFFFFF"/>
                </a:solidFill>
              </a:defRPr>
            </a:lvl1pPr>
          </a:lstStyle>
          <a:p>
            <a:pPr>
              <a:defRPr/>
            </a:pPr>
            <a:fld id="{7C6CD245-19BC-40DC-9400-F80482E3856B}" type="datetime2">
              <a:rPr lang="en-GB"/>
              <a:t>Sunday, 27 March 2022</a:t>
            </a:fld>
            <a:endParaRPr lang="en-GB"/>
          </a:p>
        </p:txBody>
      </p:sp>
      <p:sp>
        <p:nvSpPr>
          <p:cNvPr id="7" name="Textplatzhalter 6"/>
          <p:cNvSpPr>
            <a:spLocks noGrp="1"/>
          </p:cNvSpPr>
          <p:nvPr>
            <p:ph type="body" sz="quarter" idx="13" hasCustomPrompt="1"/>
          </p:nvPr>
        </p:nvSpPr>
        <p:spPr bwMode="auto">
          <a:xfrm>
            <a:off x="389365" y="4238531"/>
            <a:ext cx="7159383" cy="276999"/>
          </a:xfrm>
        </p:spPr>
        <p:txBody>
          <a:bodyPr wrap="square" anchor="t">
            <a:noAutofit/>
          </a:bodyPr>
          <a:lstStyle>
            <a:lvl1pPr marL="0" indent="0" algn="l">
              <a:buFont typeface="Arial"/>
              <a:buNone/>
              <a:defRPr sz="1800">
                <a:solidFill>
                  <a:schemeClr val="bg2"/>
                </a:solidFill>
              </a:defRPr>
            </a:lvl1pPr>
            <a:lvl2pPr marL="135000" indent="0">
              <a:buFont typeface="Arial"/>
              <a:buNone/>
              <a:defRPr/>
            </a:lvl2pPr>
            <a:lvl3pPr marL="270000" indent="0">
              <a:buFont typeface="Arial"/>
              <a:buNone/>
              <a:defRPr/>
            </a:lvl3pPr>
            <a:lvl4pPr marL="405000" indent="0">
              <a:buFont typeface="Arial"/>
              <a:buNone/>
              <a:defRPr/>
            </a:lvl4pPr>
            <a:lvl5pPr marL="540000" indent="0">
              <a:buFont typeface="Arial"/>
              <a:buNone/>
              <a:defRPr/>
            </a:lvl5pPr>
          </a:lstStyle>
          <a:p>
            <a:pPr lvl="0">
              <a:defRPr/>
            </a:pPr>
            <a:r>
              <a:rPr lang="en-GB"/>
              <a:t>Click to add title</a:t>
            </a:r>
            <a:endParaRPr/>
          </a:p>
        </p:txBody>
      </p:sp>
      <p:sp>
        <p:nvSpPr>
          <p:cNvPr id="45" name="Textplatzhalter 44"/>
          <p:cNvSpPr>
            <a:spLocks noGrp="1"/>
          </p:cNvSpPr>
          <p:nvPr>
            <p:ph type="body" sz="quarter" idx="18" hasCustomPrompt="1"/>
          </p:nvPr>
        </p:nvSpPr>
        <p:spPr bwMode="auto">
          <a:xfrm>
            <a:off x="389365" y="4789543"/>
            <a:ext cx="6792543" cy="158353"/>
          </a:xfrm>
        </p:spPr>
        <p:txBody>
          <a:bodyPr/>
          <a:lstStyle>
            <a:lvl1pPr marL="0" indent="0">
              <a:buFont typeface="Arial"/>
              <a:buNone/>
              <a:defRPr sz="1050">
                <a:solidFill>
                  <a:srgbClr val="FFFFFF"/>
                </a:solidFill>
              </a:defRPr>
            </a:lvl1pPr>
            <a:lvl2pPr marL="135000" indent="0">
              <a:buFont typeface="Arial"/>
              <a:buNone/>
              <a:defRPr/>
            </a:lvl2pPr>
            <a:lvl3pPr marL="270000" indent="0">
              <a:buFont typeface="Arial"/>
              <a:buNone/>
              <a:defRPr/>
            </a:lvl3pPr>
            <a:lvl4pPr marL="405000" indent="0">
              <a:buFont typeface="Arial"/>
              <a:buNone/>
              <a:defRPr/>
            </a:lvl4pPr>
            <a:lvl5pPr marL="540000" indent="0">
              <a:buFont typeface="Arial"/>
              <a:buNone/>
              <a:defRPr/>
            </a:lvl5pPr>
          </a:lstStyle>
          <a:p>
            <a:pPr lvl="0">
              <a:defRPr/>
            </a:pPr>
            <a:r>
              <a:rPr lang="en-GB"/>
              <a:t>Name Name Name Name</a:t>
            </a:r>
          </a:p>
        </p:txBody>
      </p:sp>
      <p:sp>
        <p:nvSpPr>
          <p:cNvPr id="66" name="Textplatzhalter 65"/>
          <p:cNvSpPr>
            <a:spLocks noGrp="1"/>
          </p:cNvSpPr>
          <p:nvPr>
            <p:ph type="body" sz="quarter" idx="19" hasCustomPrompt="1"/>
          </p:nvPr>
        </p:nvSpPr>
        <p:spPr bwMode="auto">
          <a:xfrm>
            <a:off x="7836693" y="3691312"/>
            <a:ext cx="1054076" cy="793067"/>
          </a:xfrm>
          <a:prstGeom prst="rect">
            <a:avLst/>
          </a:prstGeom>
          <a:blipFill>
            <a:blip r:embed="rId4"/>
            <a:stretch/>
          </a:blipFill>
        </p:spPr>
        <p:txBody>
          <a:bodyPr/>
          <a:lstStyle>
            <a:lvl1pPr marL="0" indent="0">
              <a:buFont typeface="Arial"/>
              <a:buNone/>
              <a:defRPr/>
            </a:lvl1pPr>
            <a:lvl2pPr marL="135000" indent="0">
              <a:buFont typeface="Arial"/>
              <a:buNone/>
              <a:defRPr/>
            </a:lvl2pPr>
            <a:lvl3pPr marL="270000" indent="0">
              <a:buFont typeface="Arial"/>
              <a:buNone/>
              <a:defRPr/>
            </a:lvl3pPr>
            <a:lvl4pPr marL="405000" indent="0">
              <a:buFont typeface="Arial"/>
              <a:buNone/>
              <a:defRPr/>
            </a:lvl4pPr>
            <a:lvl5pPr marL="540000" indent="0">
              <a:buFont typeface="Arial"/>
              <a:buNone/>
              <a:defRPr/>
            </a:lvl5pPr>
          </a:lstStyle>
          <a:p>
            <a:pPr lvl="0">
              <a:defRPr/>
            </a:pPr>
            <a:r>
              <a:rPr lang="en-GB"/>
              <a:t> </a:t>
            </a:r>
            <a:endParaRPr/>
          </a:p>
        </p:txBody>
      </p:sp>
      <p:sp>
        <p:nvSpPr>
          <p:cNvPr id="70" name="Textplatzhalter 69"/>
          <p:cNvSpPr>
            <a:spLocks noGrp="1"/>
          </p:cNvSpPr>
          <p:nvPr>
            <p:ph type="body" sz="quarter" idx="20" hasCustomPrompt="1"/>
          </p:nvPr>
        </p:nvSpPr>
        <p:spPr bwMode="auto">
          <a:xfrm>
            <a:off x="7908784" y="3043443"/>
            <a:ext cx="1235216" cy="92333"/>
          </a:xfrm>
        </p:spPr>
        <p:txBody>
          <a:bodyPr wrap="none" rIns="288000">
            <a:spAutoFit/>
          </a:bodyPr>
          <a:lstStyle>
            <a:lvl1pPr marL="0" indent="0" algn="r">
              <a:buFont typeface="Arial"/>
              <a:buNone/>
              <a:defRPr sz="600">
                <a:solidFill>
                  <a:schemeClr val="bg1">
                    <a:lumMod val="40000"/>
                    <a:lumOff val="60000"/>
                  </a:schemeClr>
                </a:solidFill>
              </a:defRPr>
            </a:lvl1pPr>
            <a:lvl2pPr marL="135000" indent="0">
              <a:buFont typeface="Arial"/>
              <a:buNone/>
              <a:defRPr/>
            </a:lvl2pPr>
            <a:lvl3pPr marL="270000" indent="0">
              <a:buFont typeface="Arial"/>
              <a:buNone/>
              <a:defRPr/>
            </a:lvl3pPr>
            <a:lvl4pPr marL="405000" indent="0">
              <a:buFont typeface="Arial"/>
              <a:buNone/>
              <a:defRPr/>
            </a:lvl4pPr>
            <a:lvl5pPr marL="540000" indent="0">
              <a:buFont typeface="Arial"/>
              <a:buNone/>
              <a:defRPr/>
            </a:lvl5pPr>
          </a:lstStyle>
          <a:p>
            <a:pPr lvl="0">
              <a:defRPr/>
            </a:pPr>
            <a:r>
              <a:rPr lang="en-GB"/>
              <a:t>Source: Photographer / Stock</a:t>
            </a:r>
            <a:endParaRPr/>
          </a:p>
        </p:txBody>
      </p:sp>
    </p:spTree>
    <p:extLst>
      <p:ext uri="{BB962C8B-B14F-4D97-AF65-F5344CB8AC3E}">
        <p14:creationId xmlns:p14="http://schemas.microsoft.com/office/powerpoint/2010/main" val="4220738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baseline="0" noProof="0" dirty="0">
                <a:solidFill>
                  <a:schemeClr val="bg1"/>
                </a:solidFill>
              </a:defRPr>
            </a:lvl1pPr>
          </a:lstStyle>
          <a:p>
            <a:pPr lvl="0"/>
            <a:r>
              <a:rPr lang="de-DE" noProof="0" dirty="0"/>
              <a:t>Präsentationsmuster</a:t>
            </a:r>
            <a:br>
              <a:rPr lang="de-DE" noProof="0" dirty="0"/>
            </a:br>
            <a:br>
              <a:rPr lang="de-DE" noProof="0" dirty="0"/>
            </a:br>
            <a:r>
              <a:rPr lang="de-DE" noProof="0" dirty="0"/>
              <a:t>kann auch als </a:t>
            </a:r>
            <a:r>
              <a:rPr lang="de-DE" noProof="0" dirty="0" err="1"/>
              <a:t>Kapiteltrenner</a:t>
            </a:r>
            <a:r>
              <a:rPr lang="de-DE" noProof="0" dirty="0"/>
              <a:t> verwendet werden</a:t>
            </a:r>
          </a:p>
        </p:txBody>
      </p:sp>
      <p:sp>
        <p:nvSpPr>
          <p:cNvPr id="5" name="Foliennummernplatzhalter 4"/>
          <p:cNvSpPr>
            <a:spLocks noGrp="1"/>
          </p:cNvSpPr>
          <p:nvPr>
            <p:ph type="sldNum" sz="quarter" idx="11"/>
          </p:nvPr>
        </p:nvSpPr>
        <p:spPr/>
        <p:txBody>
          <a:bodyPr/>
          <a:lstStyle/>
          <a:p>
            <a:fld id="{CE58CB1E-F828-4F11-99E0-327109AF9DA4}" type="slidenum">
              <a:rPr lang="de-DE" smtClean="0"/>
              <a:pPr/>
              <a:t>‹Nr.›</a:t>
            </a:fld>
            <a:endParaRPr lang="de-DE" dirty="0"/>
          </a:p>
        </p:txBody>
      </p:sp>
      <p:sp>
        <p:nvSpPr>
          <p:cNvPr id="7" name="Fußzeilenplatzhalter 6"/>
          <p:cNvSpPr>
            <a:spLocks noGrp="1"/>
          </p:cNvSpPr>
          <p:nvPr>
            <p:ph type="ftr" sz="quarter" idx="12"/>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17185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trenner">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solidFill>
                  <a:schemeClr val="bg1"/>
                </a:solidFill>
              </a:defRPr>
            </a:lvl1pPr>
          </a:lstStyle>
          <a:p>
            <a:pPr lvl="0"/>
            <a:r>
              <a:rPr lang="de-DE" noProof="0" dirty="0"/>
              <a:t>Präsentationsmuster</a:t>
            </a:r>
            <a:br>
              <a:rPr lang="de-DE" noProof="0" dirty="0"/>
            </a:br>
            <a:br>
              <a:rPr lang="de-DE" noProof="0" dirty="0"/>
            </a:br>
            <a:r>
              <a:rPr lang="de-DE" noProof="0" dirty="0"/>
              <a:t>kann auch als </a:t>
            </a:r>
            <a:r>
              <a:rPr lang="de-DE" noProof="0" dirty="0" err="1"/>
              <a:t>Kapiteltrenner</a:t>
            </a:r>
            <a:r>
              <a:rPr lang="de-DE" noProof="0" dirty="0"/>
              <a:t> verwendet werden</a:t>
            </a:r>
          </a:p>
        </p:txBody>
      </p:sp>
      <p:sp>
        <p:nvSpPr>
          <p:cNvPr id="6" name="Foliennummernplatzhalter 5"/>
          <p:cNvSpPr>
            <a:spLocks noGrp="1"/>
          </p:cNvSpPr>
          <p:nvPr>
            <p:ph type="sldNum" sz="quarter" idx="11"/>
          </p:nvPr>
        </p:nvSpPr>
        <p:spPr/>
        <p:txBody>
          <a:bodyPr/>
          <a:lstStyle>
            <a:lvl1pPr>
              <a:defRPr>
                <a:solidFill>
                  <a:schemeClr val="bg1"/>
                </a:solidFill>
              </a:defRPr>
            </a:lvl1pPr>
          </a:lstStyle>
          <a:p>
            <a:fld id="{CE58CB1E-F828-4F11-99E0-327109AF9DA4}" type="slidenum">
              <a:rPr lang="de-DE" smtClean="0"/>
              <a:pPr/>
              <a:t>‹Nr.›</a:t>
            </a:fld>
            <a:endParaRPr lang="de-DE" dirty="0"/>
          </a:p>
        </p:txBody>
      </p:sp>
      <p:sp>
        <p:nvSpPr>
          <p:cNvPr id="8" name="Fußzeilenplatzhalter 7"/>
          <p:cNvSpPr>
            <a:spLocks noGrp="1"/>
          </p:cNvSpPr>
          <p:nvPr>
            <p:ph type="ftr" sz="quarter" idx="12"/>
          </p:nvPr>
        </p:nvSpPr>
        <p:spPr/>
        <p:txBody>
          <a:bodyPr/>
          <a:lstStyle>
            <a:lvl1pPr>
              <a:defRPr>
                <a:solidFill>
                  <a:schemeClr val="bg1"/>
                </a:solidFill>
              </a:defRPr>
            </a:lvl1p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17185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376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3200"/>
              </a:lnSpc>
              <a:defRPr lang="de-DE" sz="2500" noProof="0" dirty="0">
                <a:solidFill>
                  <a:schemeClr val="bg1"/>
                </a:solidFill>
              </a:defRPr>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600" baseline="0" noProof="0" dirty="0" smtClean="0">
                <a:solidFill>
                  <a:schemeClr val="bg1"/>
                </a:solidFill>
              </a:defRPr>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5" name="Foliennummernplatzhalter 4"/>
          <p:cNvSpPr>
            <a:spLocks noGrp="1"/>
          </p:cNvSpPr>
          <p:nvPr>
            <p:ph type="sldNum" sz="quarter" idx="12"/>
          </p:nvPr>
        </p:nvSpPr>
        <p:spPr/>
        <p:txBody>
          <a:bodyPr/>
          <a:lstStyle>
            <a:lvl1pPr>
              <a:defRPr>
                <a:solidFill>
                  <a:schemeClr val="bg1"/>
                </a:solidFill>
              </a:defRPr>
            </a:lvl1pPr>
          </a:lstStyle>
          <a:p>
            <a:fld id="{CE58CB1E-F828-4F11-99E0-327109AF9DA4}" type="slidenum">
              <a:rPr lang="de-DE" smtClean="0"/>
              <a:pPr/>
              <a:t>‹Nr.›</a:t>
            </a:fld>
            <a:endParaRPr lang="de-DE" dirty="0"/>
          </a:p>
        </p:txBody>
      </p:sp>
      <p:sp>
        <p:nvSpPr>
          <p:cNvPr id="7" name="Fußzeilenplatzhalter 6"/>
          <p:cNvSpPr>
            <a:spLocks noGrp="1"/>
          </p:cNvSpPr>
          <p:nvPr>
            <p:ph type="ftr" sz="quarter" idx="13"/>
          </p:nvPr>
        </p:nvSpPr>
        <p:spPr/>
        <p:txBody>
          <a:bodyPr/>
          <a:lstStyle>
            <a:lvl1pPr>
              <a:defRPr>
                <a:solidFill>
                  <a:schemeClr val="bg1"/>
                </a:solidFill>
              </a:defRPr>
            </a:lvl1p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17185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3762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ts val="3200"/>
              </a:lnSpc>
              <a:defRPr lang="de-DE" sz="2500" noProof="0" dirty="0">
                <a:solidFill>
                  <a:schemeClr val="tx1"/>
                </a:solidFill>
              </a:defRPr>
            </a:lvl1pPr>
          </a:lstStyle>
          <a:p>
            <a:pPr lvl="0"/>
            <a:r>
              <a:rPr lang="de-DE" noProof="0" dirty="0"/>
              <a:t>Titel der Präsentation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400" baseline="0" noProof="0" dirty="0" smtClean="0">
                <a:solidFill>
                  <a:srgbClr val="000000"/>
                </a:solidFill>
              </a:defRPr>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8347635" y="4806203"/>
            <a:ext cx="575236" cy="26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6" name="Foliennummernplatzhalter 5"/>
          <p:cNvSpPr>
            <a:spLocks noGrp="1"/>
          </p:cNvSpPr>
          <p:nvPr>
            <p:ph type="sldNum" sz="quarter" idx="11"/>
          </p:nvPr>
        </p:nvSpPr>
        <p:spPr/>
        <p:txBody>
          <a:bodyPr/>
          <a:lstStyle/>
          <a:p>
            <a:fld id="{CE58CB1E-F828-4F11-99E0-327109AF9DA4}" type="slidenum">
              <a:rPr lang="de-DE" smtClean="0"/>
              <a:pPr/>
              <a:t>‹Nr.›</a:t>
            </a:fld>
            <a:endParaRPr lang="de-DE" dirty="0"/>
          </a:p>
        </p:txBody>
      </p:sp>
      <p:sp>
        <p:nvSpPr>
          <p:cNvPr id="8" name="Fußzeilenplatzhalter 7"/>
          <p:cNvSpPr>
            <a:spLocks noGrp="1"/>
          </p:cNvSpPr>
          <p:nvPr>
            <p:ph type="ftr" sz="quarter" idx="12"/>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17185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2"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16" name="Inhaltsplatzhalter 2"/>
          <p:cNvSpPr>
            <a:spLocks noGrp="1"/>
          </p:cNvSpPr>
          <p:nvPr>
            <p:ph idx="10" hasCustomPrompt="1"/>
          </p:nvPr>
        </p:nvSpPr>
        <p:spPr>
          <a:xfrm>
            <a:off x="319088" y="1484040"/>
            <a:ext cx="8508999" cy="95559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50000"/>
              </a:lnSpc>
              <a:defRPr lang="de-DE" sz="1400" baseline="0" noProof="0" dirty="0" smtClean="0"/>
            </a:lvl1pPr>
            <a:lvl2pPr>
              <a:defRPr lang="de-DE" noProof="0" dirty="0" smtClean="0"/>
            </a:lvl2pPr>
          </a:lstStyle>
          <a:p>
            <a:pPr lvl="0"/>
            <a:r>
              <a:rPr lang="de-DE" noProof="0" dirty="0"/>
              <a:t>Referent</a:t>
            </a:r>
            <a:br>
              <a:rPr lang="de-DE" noProof="0" dirty="0"/>
            </a:br>
            <a:r>
              <a:rPr lang="de-DE" noProof="0" dirty="0"/>
              <a:t>Ort, Datum (Schreibweise: 00. Januar 2015)</a:t>
            </a:r>
          </a:p>
        </p:txBody>
      </p:sp>
      <p:sp>
        <p:nvSpPr>
          <p:cNvPr id="14" name="Rechteck 13"/>
          <p:cNvSpPr/>
          <p:nvPr userDrawn="1"/>
        </p:nvSpPr>
        <p:spPr bwMode="auto">
          <a:xfrm>
            <a:off x="8347635" y="4806203"/>
            <a:ext cx="575236" cy="26894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2000" b="0" i="0" u="none" strike="noStrike" cap="none" normalizeH="0" baseline="0">
              <a:ln>
                <a:noFill/>
              </a:ln>
              <a:solidFill>
                <a:schemeClr val="tx1"/>
              </a:solidFill>
              <a:effectLst/>
              <a:latin typeface="Arial" pitchFamily="34" charset="0"/>
            </a:endParaRPr>
          </a:p>
        </p:txBody>
      </p:sp>
      <p:sp>
        <p:nvSpPr>
          <p:cNvPr id="8" name="Foliennummernplatzhalter 7"/>
          <p:cNvSpPr>
            <a:spLocks noGrp="1"/>
          </p:cNvSpPr>
          <p:nvPr>
            <p:ph type="sldNum" sz="quarter" idx="12"/>
          </p:nvPr>
        </p:nvSpPr>
        <p:spPr/>
        <p:txBody>
          <a:bodyPr/>
          <a:lstStyle/>
          <a:p>
            <a:fld id="{CE58CB1E-F828-4F11-99E0-327109AF9DA4}" type="slidenum">
              <a:rPr lang="de-DE" smtClean="0"/>
              <a:pPr/>
              <a:t>‹Nr.›</a:t>
            </a:fld>
            <a:endParaRPr lang="de-DE" dirty="0"/>
          </a:p>
        </p:txBody>
      </p:sp>
      <p:sp>
        <p:nvSpPr>
          <p:cNvPr id="10" name="Fußzeilenplatzhalter 9"/>
          <p:cNvSpPr>
            <a:spLocks noGrp="1"/>
          </p:cNvSpPr>
          <p:nvPr>
            <p:ph type="ftr" sz="quarter" idx="13"/>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171855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19090" y="1600200"/>
            <a:ext cx="8508999" cy="30956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10"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5" name="Foliennummernplatzhalter 4"/>
          <p:cNvSpPr>
            <a:spLocks noGrp="1"/>
          </p:cNvSpPr>
          <p:nvPr>
            <p:ph type="sldNum" sz="quarter" idx="11"/>
          </p:nvPr>
        </p:nvSpPr>
        <p:spPr/>
        <p:txBody>
          <a:bodyPr lIns="0" rIns="0"/>
          <a:lstStyle/>
          <a:p>
            <a:fld id="{CE58CB1E-F828-4F11-99E0-327109AF9DA4}" type="slidenum">
              <a:rPr lang="de-DE" smtClean="0"/>
              <a:pPr/>
              <a:t>‹Nr.›</a:t>
            </a:fld>
            <a:endParaRPr lang="de-DE" dirty="0"/>
          </a:p>
        </p:txBody>
      </p:sp>
      <p:sp>
        <p:nvSpPr>
          <p:cNvPr id="7" name="Fußzeilenplatzhalter 6"/>
          <p:cNvSpPr>
            <a:spLocks noGrp="1"/>
          </p:cNvSpPr>
          <p:nvPr>
            <p:ph type="ftr" sz="quarter" idx="12"/>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218394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 Text">
    <p:spTree>
      <p:nvGrpSpPr>
        <p:cNvPr id="1" name=""/>
        <p:cNvGrpSpPr/>
        <p:nvPr/>
      </p:nvGrpSpPr>
      <p:grpSpPr>
        <a:xfrm>
          <a:off x="0" y="0"/>
          <a:ext cx="0" cy="0"/>
          <a:chOff x="0" y="0"/>
          <a:chExt cx="0" cy="0"/>
        </a:xfrm>
      </p:grpSpPr>
      <p:sp useBgFill="1">
        <p:nvSpPr>
          <p:cNvPr id="3" name="Inhaltsplatzhalter 2"/>
          <p:cNvSpPr>
            <a:spLocks noGrp="1"/>
          </p:cNvSpPr>
          <p:nvPr>
            <p:ph idx="1" hasCustomPrompt="1"/>
          </p:nvPr>
        </p:nvSpPr>
        <p:spPr>
          <a:xfrm>
            <a:off x="319090" y="2143125"/>
            <a:ext cx="8508999" cy="2543175"/>
          </a:xfrm>
          <a:prstGeom prst="rect">
            <a:avLst/>
          </a:prstGeom>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baseline="0"/>
            </a:lvl3pPr>
          </a:lstStyle>
          <a:p>
            <a:pPr lvl="0"/>
            <a:r>
              <a:rPr lang="de-DE" noProof="0" dirty="0"/>
              <a:t>Inhalt durch Klicken bearbeiten</a:t>
            </a:r>
          </a:p>
          <a:p>
            <a:pPr lvl="1"/>
            <a:r>
              <a:rPr lang="de-DE" noProof="0" dirty="0"/>
              <a:t>Zweite Ebene</a:t>
            </a:r>
          </a:p>
          <a:p>
            <a:pPr lvl="2"/>
            <a:r>
              <a:rPr lang="de-DE" noProof="0" dirty="0"/>
              <a:t>Dritte Ebene</a:t>
            </a:r>
          </a:p>
        </p:txBody>
      </p:sp>
      <p:sp useBgFill="1">
        <p:nvSpPr>
          <p:cNvPr id="10" name="Titel 1"/>
          <p:cNvSpPr>
            <a:spLocks noGrp="1"/>
          </p:cNvSpPr>
          <p:nvPr>
            <p:ph type="title" hasCustomPrompt="1"/>
          </p:nvPr>
        </p:nvSpPr>
        <p:spPr>
          <a:xfrm>
            <a:off x="319090" y="972000"/>
            <a:ext cx="8508999" cy="410369"/>
          </a:xfrm>
          <a:prstGeom prst="rect">
            <a:avLst/>
          </a:prstGeom>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useBgFill="1">
        <p:nvSpPr>
          <p:cNvPr id="5" name="Foliennummernplatzhalter 4"/>
          <p:cNvSpPr>
            <a:spLocks noGrp="1"/>
          </p:cNvSpPr>
          <p:nvPr>
            <p:ph type="sldNum" sz="quarter" idx="11"/>
          </p:nvPr>
        </p:nvSpPr>
        <p:spPr/>
        <p:txBody>
          <a:bodyPr/>
          <a:lstStyle/>
          <a:p>
            <a:fld id="{CE58CB1E-F828-4F11-99E0-327109AF9DA4}" type="slidenum">
              <a:rPr lang="de-DE" smtClean="0"/>
              <a:pPr/>
              <a:t>‹Nr.›</a:t>
            </a:fld>
            <a:endParaRPr lang="de-DE" dirty="0"/>
          </a:p>
        </p:txBody>
      </p:sp>
      <p:sp useBgFill="1">
        <p:nvSpPr>
          <p:cNvPr id="7" name="Fußzeilenplatzhalter 6"/>
          <p:cNvSpPr>
            <a:spLocks noGrp="1"/>
          </p:cNvSpPr>
          <p:nvPr>
            <p:ph type="ftr" sz="quarter" idx="12"/>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 useBgFill="1">
        <p:nvSpPr>
          <p:cNvPr id="6" name="Textplatzhalter 7"/>
          <p:cNvSpPr>
            <a:spLocks noGrp="1"/>
          </p:cNvSpPr>
          <p:nvPr>
            <p:ph type="body" sz="quarter" idx="13" hasCustomPrompt="1"/>
          </p:nvPr>
        </p:nvSpPr>
        <p:spPr>
          <a:xfrm>
            <a:off x="319090" y="1600200"/>
            <a:ext cx="8508999" cy="505305"/>
          </a:xfrm>
          <a:prstGeom prst="rect">
            <a:avLst/>
          </a:prstGeom>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Tree>
    <p:extLst>
      <p:ext uri="{BB962C8B-B14F-4D97-AF65-F5344CB8AC3E}">
        <p14:creationId xmlns:p14="http://schemas.microsoft.com/office/powerpoint/2010/main" val="2183948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Inhaltsplatzhalter 2"/>
          <p:cNvSpPr>
            <a:spLocks noGrp="1"/>
          </p:cNvSpPr>
          <p:nvPr>
            <p:ph idx="14" hasCustomPrompt="1"/>
          </p:nvPr>
        </p:nvSpPr>
        <p:spPr>
          <a:xfrm>
            <a:off x="319091" y="1602000"/>
            <a:ext cx="4180910" cy="30956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baseline="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13" name="Inhaltsplatzhalter 2"/>
          <p:cNvSpPr>
            <a:spLocks noGrp="1"/>
          </p:cNvSpPr>
          <p:nvPr>
            <p:ph idx="15" hasCustomPrompt="1"/>
          </p:nvPr>
        </p:nvSpPr>
        <p:spPr>
          <a:xfrm>
            <a:off x="4647179" y="1602000"/>
            <a:ext cx="4180910" cy="309562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vl2pPr>
              <a:lnSpc>
                <a:spcPct val="114000"/>
              </a:lnSpc>
              <a:defRPr lang="de-DE" sz="1400" noProof="0" dirty="0" smtClean="0"/>
            </a:lvl2pPr>
            <a:lvl3pPr>
              <a:defRPr sz="1400" baseline="0"/>
            </a:lvl3pPr>
          </a:lstStyle>
          <a:p>
            <a:pPr lvl="0"/>
            <a:r>
              <a:rPr lang="de-DE" noProof="0" dirty="0"/>
              <a:t>Inhalt durch Klicken bearbeiten</a:t>
            </a:r>
          </a:p>
          <a:p>
            <a:pPr lvl="1"/>
            <a:r>
              <a:rPr lang="de-DE" noProof="0" dirty="0"/>
              <a:t>Zweite Ebene</a:t>
            </a:r>
          </a:p>
          <a:p>
            <a:pPr lvl="2"/>
            <a:r>
              <a:rPr lang="de-DE" noProof="0" dirty="0"/>
              <a:t>Dritte Ebene</a:t>
            </a:r>
          </a:p>
        </p:txBody>
      </p:sp>
      <p:sp>
        <p:nvSpPr>
          <p:cNvPr id="16"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baseline="0" noProof="0" dirty="0"/>
            </a:lvl1pPr>
          </a:lstStyle>
          <a:p>
            <a:pPr lvl="0"/>
            <a:r>
              <a:rPr lang="de-DE" noProof="0" dirty="0"/>
              <a:t>Titel durch Klicken bearbeiten</a:t>
            </a:r>
          </a:p>
        </p:txBody>
      </p:sp>
      <p:sp>
        <p:nvSpPr>
          <p:cNvPr id="6" name="Foliennummernplatzhalter 5"/>
          <p:cNvSpPr>
            <a:spLocks noGrp="1"/>
          </p:cNvSpPr>
          <p:nvPr>
            <p:ph type="sldNum" sz="quarter" idx="16"/>
          </p:nvPr>
        </p:nvSpPr>
        <p:spPr/>
        <p:txBody>
          <a:bodyPr/>
          <a:lstStyle/>
          <a:p>
            <a:fld id="{CE58CB1E-F828-4F11-99E0-327109AF9DA4}" type="slidenum">
              <a:rPr lang="de-DE" smtClean="0"/>
              <a:pPr/>
              <a:t>‹Nr.›</a:t>
            </a:fld>
            <a:endParaRPr lang="de-DE" dirty="0"/>
          </a:p>
        </p:txBody>
      </p:sp>
      <p:sp>
        <p:nvSpPr>
          <p:cNvPr id="8" name="Fußzeilenplatzhalter 7"/>
          <p:cNvSpPr>
            <a:spLocks noGrp="1"/>
          </p:cNvSpPr>
          <p:nvPr>
            <p:ph type="ftr" sz="quarter" idx="17"/>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extLst>
      <p:ext uri="{BB962C8B-B14F-4D97-AF65-F5344CB8AC3E}">
        <p14:creationId xmlns:p14="http://schemas.microsoft.com/office/powerpoint/2010/main" val="3462901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 Text">
    <p:spTree>
      <p:nvGrpSpPr>
        <p:cNvPr id="1" name=""/>
        <p:cNvGrpSpPr/>
        <p:nvPr/>
      </p:nvGrpSpPr>
      <p:grpSpPr>
        <a:xfrm>
          <a:off x="0" y="0"/>
          <a:ext cx="0" cy="0"/>
          <a:chOff x="0" y="0"/>
          <a:chExt cx="0" cy="0"/>
        </a:xfrm>
      </p:grpSpPr>
      <p:sp>
        <p:nvSpPr>
          <p:cNvPr id="18" name="Textplatzhalter 7"/>
          <p:cNvSpPr>
            <a:spLocks noGrp="1"/>
          </p:cNvSpPr>
          <p:nvPr>
            <p:ph type="body" sz="quarter" idx="13"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2" name="Fußzeilenplatzhalter 11"/>
          <p:cNvSpPr>
            <a:spLocks noGrp="1"/>
          </p:cNvSpPr>
          <p:nvPr>
            <p:ph type="ftr" sz="quarter" idx="16"/>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
        <p:nvSpPr>
          <p:cNvPr id="8" name="Inhaltsplatzhalter 9"/>
          <p:cNvSpPr>
            <a:spLocks noGrp="1"/>
          </p:cNvSpPr>
          <p:nvPr>
            <p:ph sz="quarter" idx="18"/>
          </p:nvPr>
        </p:nvSpPr>
        <p:spPr>
          <a:xfrm>
            <a:off x="316992" y="2148752"/>
            <a:ext cx="4188333" cy="2547074"/>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
        <p:nvSpPr>
          <p:cNvPr id="11" name="Bildplatzhalter 2"/>
          <p:cNvSpPr>
            <a:spLocks noGrp="1"/>
          </p:cNvSpPr>
          <p:nvPr>
            <p:ph type="pic" sz="quarter" idx="14" hasCustomPrompt="1"/>
          </p:nvPr>
        </p:nvSpPr>
        <p:spPr>
          <a:xfrm>
            <a:off x="4648200" y="2148840"/>
            <a:ext cx="4180392" cy="2546911"/>
          </a:xfrm>
          <a:prstGeom prst="rect">
            <a:avLst/>
          </a:prstGeom>
        </p:spPr>
        <p:txBody>
          <a:bodyPr/>
          <a:lstStyle>
            <a:lvl1pPr>
              <a:lnSpc>
                <a:spcPct val="114000"/>
              </a:lnSpc>
              <a:defRPr sz="1400"/>
            </a:lvl1pPr>
          </a:lstStyle>
          <a:p>
            <a:endParaRPr lang="de-DE" dirty="0"/>
          </a:p>
        </p:txBody>
      </p:sp>
    </p:spTree>
    <p:extLst>
      <p:ext uri="{BB962C8B-B14F-4D97-AF65-F5344CB8AC3E}">
        <p14:creationId xmlns:p14="http://schemas.microsoft.com/office/powerpoint/2010/main" val="1111508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 Text (Hintergrund)">
    <p:spTree>
      <p:nvGrpSpPr>
        <p:cNvPr id="1" name=""/>
        <p:cNvGrpSpPr/>
        <p:nvPr/>
      </p:nvGrpSpPr>
      <p:grpSpPr>
        <a:xfrm>
          <a:off x="0" y="0"/>
          <a:ext cx="0" cy="0"/>
          <a:chOff x="0" y="0"/>
          <a:chExt cx="0" cy="0"/>
        </a:xfrm>
      </p:grpSpPr>
      <p:sp>
        <p:nvSpPr>
          <p:cNvPr id="9" name="Rechteck 8"/>
          <p:cNvSpPr/>
          <p:nvPr userDrawn="1"/>
        </p:nvSpPr>
        <p:spPr bwMode="auto">
          <a:xfrm>
            <a:off x="0" y="2152650"/>
            <a:ext cx="9144000" cy="299085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hangingPunct="0"/>
            <a:endParaRPr lang="de-DE" sz="1000">
              <a:latin typeface="Arial" pitchFamily="34" charset="0"/>
            </a:endParaRPr>
          </a:p>
        </p:txBody>
      </p:sp>
      <p:sp>
        <p:nvSpPr>
          <p:cNvPr id="13" name="Titel 1"/>
          <p:cNvSpPr>
            <a:spLocks noGrp="1"/>
          </p:cNvSpPr>
          <p:nvPr>
            <p:ph type="title" hasCustomPrompt="1"/>
          </p:nvPr>
        </p:nvSpPr>
        <p:spPr>
          <a:xfrm>
            <a:off x="319090" y="972000"/>
            <a:ext cx="8508999" cy="41036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nSpc>
                <a:spcPts val="3200"/>
              </a:lnSpc>
              <a:defRPr lang="de-DE" sz="2500" noProof="0" dirty="0"/>
            </a:lvl1pPr>
          </a:lstStyle>
          <a:p>
            <a:pPr lvl="0"/>
            <a:r>
              <a:rPr lang="de-DE" noProof="0" dirty="0"/>
              <a:t>Titel durch Klicken bearbeiten</a:t>
            </a:r>
          </a:p>
        </p:txBody>
      </p:sp>
      <p:sp>
        <p:nvSpPr>
          <p:cNvPr id="7" name="Foliennummernplatzhalter 6"/>
          <p:cNvSpPr>
            <a:spLocks noGrp="1"/>
          </p:cNvSpPr>
          <p:nvPr>
            <p:ph type="sldNum" sz="quarter" idx="15"/>
          </p:nvPr>
        </p:nvSpPr>
        <p:spPr/>
        <p:txBody>
          <a:bodyPr/>
          <a:lstStyle/>
          <a:p>
            <a:fld id="{CE58CB1E-F828-4F11-99E0-327109AF9DA4}" type="slidenum">
              <a:rPr lang="de-DE" smtClean="0"/>
              <a:pPr/>
              <a:t>‹Nr.›</a:t>
            </a:fld>
            <a:endParaRPr lang="de-DE" dirty="0"/>
          </a:p>
        </p:txBody>
      </p:sp>
      <p:sp>
        <p:nvSpPr>
          <p:cNvPr id="12" name="Fußzeilenplatzhalter 11"/>
          <p:cNvSpPr>
            <a:spLocks noGrp="1"/>
          </p:cNvSpPr>
          <p:nvPr>
            <p:ph type="ftr" sz="quarter" idx="16"/>
          </p:nvPr>
        </p:nvSpPr>
        <p:spPr/>
        <p:txBody>
          <a:body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
        <p:nvSpPr>
          <p:cNvPr id="8" name="Inhaltsplatzhalter 9"/>
          <p:cNvSpPr>
            <a:spLocks noGrp="1"/>
          </p:cNvSpPr>
          <p:nvPr>
            <p:ph sz="quarter" idx="18"/>
          </p:nvPr>
        </p:nvSpPr>
        <p:spPr>
          <a:xfrm>
            <a:off x="316992" y="2152650"/>
            <a:ext cx="4197858" cy="2552700"/>
          </a:xfrm>
          <a:prstGeom prst="rect">
            <a:avLst/>
          </a:prstGeom>
        </p:spPr>
        <p:txBody>
          <a:bodyPr lIns="0" rIns="0"/>
          <a:lstStyle>
            <a:lvl1pPr>
              <a:defRPr lang="de-DE" sz="1400" kern="1200" noProof="0" dirty="0" smtClean="0">
                <a:solidFill>
                  <a:schemeClr val="tx1"/>
                </a:solidFill>
                <a:latin typeface="+mn-lt"/>
                <a:ea typeface="+mn-ea"/>
                <a:cs typeface="+mn-cs"/>
              </a:defRPr>
            </a:lvl1pPr>
            <a:lvl2pPr>
              <a:defRPr sz="1400"/>
            </a:lvl2pPr>
            <a:lvl3pPr>
              <a:defRPr sz="1400" baseline="0"/>
            </a:lvl3pPr>
          </a:lstStyle>
          <a:p>
            <a:pPr lvl="0"/>
            <a:r>
              <a:rPr lang="de-DE" dirty="0"/>
              <a:t>Textmasterformate durch Klicken bearbeiten</a:t>
            </a:r>
          </a:p>
          <a:p>
            <a:pPr lvl="1"/>
            <a:r>
              <a:rPr lang="de-DE" dirty="0"/>
              <a:t>Zweite Ebene</a:t>
            </a:r>
          </a:p>
          <a:p>
            <a:pPr lvl="2"/>
            <a:r>
              <a:rPr lang="de-DE" dirty="0"/>
              <a:t>Dritte Ebene</a:t>
            </a:r>
          </a:p>
        </p:txBody>
      </p:sp>
      <p:sp>
        <p:nvSpPr>
          <p:cNvPr id="11" name="Bildplatzhalter 2"/>
          <p:cNvSpPr>
            <a:spLocks noGrp="1"/>
          </p:cNvSpPr>
          <p:nvPr>
            <p:ph type="pic" sz="quarter" idx="14" hasCustomPrompt="1"/>
          </p:nvPr>
        </p:nvSpPr>
        <p:spPr>
          <a:xfrm>
            <a:off x="4648200" y="2143125"/>
            <a:ext cx="4180392" cy="2543176"/>
          </a:xfrm>
          <a:prstGeom prst="rect">
            <a:avLst/>
          </a:prstGeom>
        </p:spPr>
        <p:txBody>
          <a:bodyPr/>
          <a:lstStyle>
            <a:lvl1pPr>
              <a:lnSpc>
                <a:spcPct val="114000"/>
              </a:lnSpc>
              <a:defRPr sz="1400"/>
            </a:lvl1pPr>
          </a:lstStyle>
          <a:p>
            <a:endParaRPr lang="de-DE" dirty="0"/>
          </a:p>
        </p:txBody>
      </p:sp>
      <p:sp>
        <p:nvSpPr>
          <p:cNvPr id="10" name="Textplatzhalter 7"/>
          <p:cNvSpPr>
            <a:spLocks noGrp="1"/>
          </p:cNvSpPr>
          <p:nvPr>
            <p:ph type="body" sz="quarter" idx="19" hasCustomPrompt="1"/>
          </p:nvPr>
        </p:nvSpPr>
        <p:spPr>
          <a:xfrm>
            <a:off x="319090" y="1600200"/>
            <a:ext cx="8508999" cy="49578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nSpc>
                <a:spcPct val="114000"/>
              </a:lnSpc>
              <a:defRPr lang="de-DE" sz="1400" noProof="0" dirty="0" smtClean="0"/>
            </a:lvl1pPr>
          </a:lstStyle>
          <a:p>
            <a:pPr lvl="0"/>
            <a:r>
              <a:rPr lang="de-DE" noProof="0" dirty="0"/>
              <a:t>Inhalt durch Klicken bearbeiten</a:t>
            </a:r>
          </a:p>
        </p:txBody>
      </p:sp>
    </p:spTree>
    <p:extLst>
      <p:ext uri="{BB962C8B-B14F-4D97-AF65-F5344CB8AC3E}">
        <p14:creationId xmlns:p14="http://schemas.microsoft.com/office/powerpoint/2010/main" val="11115081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wmf"/><Relationship Id="rId5" Type="http://schemas.openxmlformats.org/officeDocument/2006/relationships/slideLayout" Target="../slideLayouts/slideLayout8.xml"/><Relationship Id="rId10" Type="http://schemas.openxmlformats.org/officeDocument/2006/relationships/theme" Target="../theme/theme4.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ußzeilenplatzhalter 3"/>
          <p:cNvSpPr>
            <a:spLocks noGrp="1"/>
          </p:cNvSpPr>
          <p:nvPr>
            <p:ph type="ftr" sz="quarter" idx="3"/>
          </p:nvPr>
        </p:nvSpPr>
        <p:spPr>
          <a:xfrm>
            <a:off x="1047432" y="4840314"/>
            <a:ext cx="5727502" cy="288515"/>
          </a:xfrm>
          <a:prstGeom prst="rect">
            <a:avLst/>
          </a:prstGeom>
        </p:spPr>
        <p:txBody>
          <a:bodyPr vert="horz" lIns="0" tIns="45720" rIns="0" bIns="45720" rtlCol="0" anchor="ctr"/>
          <a:lstStyle>
            <a:lvl1pPr algn="l">
              <a:defRPr sz="1100">
                <a:solidFill>
                  <a:schemeClr val="tx1"/>
                </a:solidFill>
              </a:defRPr>
            </a:lvl1p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
        <p:nvSpPr>
          <p:cNvPr id="11"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tx1"/>
                </a:solidFill>
              </a:defRPr>
            </a:lvl1pPr>
          </a:lstStyle>
          <a:p>
            <a:fld id="{CE58CB1E-F828-4F11-99E0-327109AF9DA4}" type="slidenum">
              <a:rPr lang="de-DE" smtClean="0"/>
              <a:pPr/>
              <a:t>‹Nr.›</a:t>
            </a:fld>
            <a:endParaRPr lang="de-DE" dirty="0"/>
          </a:p>
        </p:txBody>
      </p:sp>
      <p:pic>
        <p:nvPicPr>
          <p:cNvPr id="5" name="Bild 8" descr="20150416 tum logo blau png final.png"/>
          <p:cNvPicPr>
            <a:picLocks noChangeAspect="1"/>
          </p:cNvPicPr>
          <p:nvPr userDrawn="1"/>
        </p:nvPicPr>
        <p:blipFill>
          <a:blip r:embed="rId3"/>
          <a:stretch>
            <a:fillRect/>
          </a:stretch>
        </p:blipFill>
        <p:spPr>
          <a:xfrm>
            <a:off x="8218800" y="324000"/>
            <a:ext cx="604774" cy="318516"/>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6FBF64AD-C047-AF44-92AB-B2396FFC9176}"/>
              </a:ext>
            </a:extLst>
          </p:cNvPr>
          <p:cNvPicPr>
            <a:picLocks noChangeAspect="1"/>
          </p:cNvPicPr>
          <p:nvPr userDrawn="1"/>
        </p:nvPicPr>
        <p:blipFill>
          <a:blip r:embed="rId4"/>
          <a:stretch>
            <a:fillRect/>
          </a:stretch>
        </p:blipFill>
        <p:spPr>
          <a:xfrm>
            <a:off x="319088" y="4370484"/>
            <a:ext cx="585145" cy="439906"/>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Lst>
  <p:hf hdr="0" dt="0"/>
  <p:txStyles>
    <p:titleStyle>
      <a:lvl1pPr algn="l" rtl="0" eaLnBrk="1" fontAlgn="base" hangingPunct="1">
        <a:lnSpc>
          <a:spcPct val="125000"/>
        </a:lnSpc>
        <a:spcBef>
          <a:spcPct val="0"/>
        </a:spcBef>
        <a:spcAft>
          <a:spcPct val="0"/>
        </a:spcAft>
        <a:defRPr sz="2200" b="0" kern="1200">
          <a:solidFill>
            <a:schemeClr val="tx1"/>
          </a:solidFill>
          <a:latin typeface="+mj-lt"/>
          <a:ea typeface="+mj-ea"/>
          <a:cs typeface="+mj-cs"/>
        </a:defRPr>
      </a:lvl1pPr>
      <a:lvl2pPr algn="l" rtl="0" eaLnBrk="1" fontAlgn="base" hangingPunct="1">
        <a:spcBef>
          <a:spcPct val="0"/>
        </a:spcBef>
        <a:spcAft>
          <a:spcPct val="0"/>
        </a:spcAft>
        <a:defRPr sz="2000" b="1">
          <a:solidFill>
            <a:schemeClr val="tx2"/>
          </a:solidFill>
          <a:latin typeface="Arial" charset="0"/>
          <a:cs typeface="Arial" charset="0"/>
        </a:defRPr>
      </a:lvl2pPr>
      <a:lvl3pPr algn="l" rtl="0" eaLnBrk="1" fontAlgn="base" hangingPunct="1">
        <a:spcBef>
          <a:spcPct val="0"/>
        </a:spcBef>
        <a:spcAft>
          <a:spcPct val="0"/>
        </a:spcAft>
        <a:defRPr sz="2000" b="1">
          <a:solidFill>
            <a:schemeClr val="tx2"/>
          </a:solidFill>
          <a:latin typeface="Arial" charset="0"/>
          <a:cs typeface="Arial" charset="0"/>
        </a:defRPr>
      </a:lvl3pPr>
      <a:lvl4pPr algn="l" rtl="0" eaLnBrk="1" fontAlgn="base" hangingPunct="1">
        <a:spcBef>
          <a:spcPct val="0"/>
        </a:spcBef>
        <a:spcAft>
          <a:spcPct val="0"/>
        </a:spcAft>
        <a:defRPr sz="2000" b="1">
          <a:solidFill>
            <a:schemeClr val="tx2"/>
          </a:solidFill>
          <a:latin typeface="Arial" charset="0"/>
          <a:cs typeface="Arial" charset="0"/>
        </a:defRPr>
      </a:lvl4pPr>
      <a:lvl5pPr algn="l" rtl="0" eaLnBrk="1" fontAlgn="base" hangingPunct="1">
        <a:spcBef>
          <a:spcPct val="0"/>
        </a:spcBef>
        <a:spcAft>
          <a:spcPct val="0"/>
        </a:spcAft>
        <a:defRPr sz="2000" b="1">
          <a:solidFill>
            <a:schemeClr val="tx2"/>
          </a:solidFill>
          <a:latin typeface="Arial" charset="0"/>
          <a:cs typeface="Arial" charset="0"/>
        </a:defRPr>
      </a:lvl5pPr>
      <a:lvl6pPr marL="457200" algn="l" rtl="0" eaLnBrk="1" fontAlgn="base" hangingPunct="1">
        <a:spcBef>
          <a:spcPct val="0"/>
        </a:spcBef>
        <a:spcAft>
          <a:spcPct val="0"/>
        </a:spcAft>
        <a:defRPr sz="2000" b="1">
          <a:solidFill>
            <a:schemeClr val="tx2"/>
          </a:solidFill>
          <a:latin typeface="Arial" charset="0"/>
          <a:cs typeface="Arial" charset="0"/>
        </a:defRPr>
      </a:lvl6pPr>
      <a:lvl7pPr marL="914400" algn="l" rtl="0" eaLnBrk="1" fontAlgn="base" hangingPunct="1">
        <a:spcBef>
          <a:spcPct val="0"/>
        </a:spcBef>
        <a:spcAft>
          <a:spcPct val="0"/>
        </a:spcAft>
        <a:defRPr sz="2000" b="1">
          <a:solidFill>
            <a:schemeClr val="tx2"/>
          </a:solidFill>
          <a:latin typeface="Arial" charset="0"/>
          <a:cs typeface="Arial" charset="0"/>
        </a:defRPr>
      </a:lvl7pPr>
      <a:lvl8pPr marL="1371600" algn="l" rtl="0" eaLnBrk="1" fontAlgn="base" hangingPunct="1">
        <a:spcBef>
          <a:spcPct val="0"/>
        </a:spcBef>
        <a:spcAft>
          <a:spcPct val="0"/>
        </a:spcAft>
        <a:defRPr sz="2000" b="1">
          <a:solidFill>
            <a:schemeClr val="tx2"/>
          </a:solidFill>
          <a:latin typeface="Arial" charset="0"/>
          <a:cs typeface="Arial" charset="0"/>
        </a:defRPr>
      </a:lvl8pPr>
      <a:lvl9pPr marL="1828800" algn="l" rtl="0" eaLnBrk="1" fontAlgn="base" hangingPunct="1">
        <a:spcBef>
          <a:spcPct val="0"/>
        </a:spcBef>
        <a:spcAft>
          <a:spcPct val="0"/>
        </a:spcAft>
        <a:defRPr sz="2000" b="1">
          <a:solidFill>
            <a:schemeClr val="tx2"/>
          </a:solidFill>
          <a:latin typeface="Arial" charset="0"/>
          <a:cs typeface="Arial" charset="0"/>
        </a:defRPr>
      </a:lvl9pPr>
    </p:titleStyle>
    <p:bodyStyle>
      <a:lvl1pPr algn="l" rtl="0" eaLnBrk="1" fontAlgn="base" hangingPunct="1">
        <a:lnSpc>
          <a:spcPct val="100000"/>
        </a:lnSpc>
        <a:spcBef>
          <a:spcPct val="0"/>
        </a:spcBef>
        <a:spcAft>
          <a:spcPct val="0"/>
        </a:spcAft>
        <a:defRPr sz="1600" kern="1200">
          <a:solidFill>
            <a:schemeClr val="tx1"/>
          </a:solidFill>
          <a:latin typeface="+mn-lt"/>
          <a:ea typeface="+mn-ea"/>
          <a:cs typeface="+mn-cs"/>
        </a:defRPr>
      </a:lvl1pPr>
      <a:lvl2pPr marL="176213" indent="-176213" algn="l" rtl="0" eaLnBrk="1" fontAlgn="base" hangingPunct="1">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1" fontAlgn="base" hangingPunct="1">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extfeld 22"/>
          <p:cNvSpPr txBox="1"/>
          <p:nvPr/>
        </p:nvSpPr>
        <p:spPr>
          <a:xfrm>
            <a:off x="7713330" y="4922462"/>
            <a:ext cx="1115376" cy="210507"/>
          </a:xfrm>
          <a:prstGeom prst="rect">
            <a:avLst/>
          </a:prstGeom>
        </p:spPr>
        <p:txBody>
          <a:bodyPr wrap="square" lIns="0" tIns="0" rIns="0" bIns="0" rtlCol="0" anchor="b" anchorCtr="0">
            <a:spAutoFit/>
          </a:bodyPr>
          <a:lstStyle/>
          <a:p>
            <a:pPr algn="r">
              <a:lnSpc>
                <a:spcPct val="114000"/>
              </a:lnSpc>
            </a:pPr>
            <a:fld id="{C51078C5-4710-4254-8001-F1C0900803FD}" type="slidenum">
              <a:rPr lang="de-DE" sz="1200" smtClean="0">
                <a:latin typeface="+mn-lt"/>
                <a:cs typeface="Arial" pitchFamily="34" charset="0"/>
              </a:rPr>
              <a:pPr algn="r">
                <a:lnSpc>
                  <a:spcPct val="114000"/>
                </a:lnSpc>
              </a:pPr>
              <a:t>‹Nr.›</a:t>
            </a:fld>
            <a:endParaRPr lang="de-DE" sz="1200" dirty="0">
              <a:latin typeface="+mn-lt"/>
              <a:cs typeface="Arial" pitchFamily="34" charset="0"/>
            </a:endParaRPr>
          </a:p>
        </p:txBody>
      </p:sp>
      <p:pic>
        <p:nvPicPr>
          <p:cNvPr id="5" name="Bild 4" descr="Fahnen_HG.jpg"/>
          <p:cNvPicPr>
            <a:picLocks noChangeAspect="1"/>
          </p:cNvPicPr>
          <p:nvPr/>
        </p:nvPicPr>
        <p:blipFill>
          <a:blip r:embed="rId3" cstate="screen"/>
          <a:srcRect l="398" t="14167" b="10833"/>
          <a:stretch>
            <a:fillRect/>
          </a:stretch>
        </p:blipFill>
        <p:spPr>
          <a:xfrm>
            <a:off x="0" y="0"/>
            <a:ext cx="9144000" cy="5143500"/>
          </a:xfrm>
          <a:prstGeom prst="rect">
            <a:avLst/>
          </a:prstGeom>
        </p:spPr>
      </p:pic>
      <p:pic>
        <p:nvPicPr>
          <p:cNvPr id="7" name="Bild 6" descr="20150416 tum logo blau png final.png"/>
          <p:cNvPicPr>
            <a:picLocks noChangeAspect="1"/>
          </p:cNvPicPr>
          <p:nvPr/>
        </p:nvPicPr>
        <p:blipFill>
          <a:blip r:embed="rId4"/>
          <a:stretch>
            <a:fillRect/>
          </a:stretch>
        </p:blipFill>
        <p:spPr>
          <a:xfrm>
            <a:off x="8218800" y="324000"/>
            <a:ext cx="599513" cy="320288"/>
          </a:xfrm>
          <a:prstGeom prst="rect">
            <a:avLst/>
          </a:prstGeom>
        </p:spPr>
      </p:pic>
      <p:sp>
        <p:nvSpPr>
          <p:cNvPr id="8"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bg1"/>
                </a:solidFill>
              </a:defRPr>
            </a:lvl1pPr>
          </a:lstStyle>
          <a:p>
            <a:fld id="{CE58CB1E-F828-4F11-99E0-327109AF9DA4}" type="slidenum">
              <a:rPr lang="de-DE" smtClean="0"/>
              <a:pPr/>
              <a:t>‹Nr.›</a:t>
            </a:fld>
            <a:endParaRPr lang="de-DE"/>
          </a:p>
        </p:txBody>
      </p:sp>
      <p:sp>
        <p:nvSpPr>
          <p:cNvPr id="10"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bg1"/>
                </a:solidFill>
              </a:defRPr>
            </a:lvl1pPr>
          </a:lstStyle>
          <a:p>
            <a:r>
              <a:rPr lang="de-DE"/>
              <a:t>Dr. rer. nat. Erika Mustermann (TUM) | kann beliebig erweitert werden | Infos mit Strich trennen</a:t>
            </a:r>
            <a:endParaRPr lang="en-US" dirty="0"/>
          </a:p>
        </p:txBody>
      </p:sp>
    </p:spTree>
  </p:cSld>
  <p:clrMap bg1="lt1" tx1="dk1" bg2="lt2" tx2="dk2" accent1="accent1" accent2="accent2" accent3="accent3" accent4="accent4" accent5="accent5" accent6="accent6" hlink="hlink" folHlink="folHlink"/>
  <p:sldLayoutIdLst>
    <p:sldLayoutId id="2147483669"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tx1"/>
                </a:solidFill>
              </a:defRPr>
            </a:lvl1pPr>
          </a:lstStyle>
          <a:p>
            <a:fld id="{CE58CB1E-F828-4F11-99E0-327109AF9DA4}" type="slidenum">
              <a:rPr lang="de-DE" smtClean="0"/>
              <a:pPr/>
              <a:t>‹Nr.›</a:t>
            </a:fld>
            <a:endParaRPr lang="de-DE" dirty="0"/>
          </a:p>
        </p:txBody>
      </p:sp>
      <p:sp>
        <p:nvSpPr>
          <p:cNvPr id="10" name="Fußzeilenplatzhalter 3"/>
          <p:cNvSpPr>
            <a:spLocks noGrp="1"/>
          </p:cNvSpPr>
          <p:nvPr>
            <p:ph type="ftr" sz="quarter" idx="3"/>
          </p:nvPr>
        </p:nvSpPr>
        <p:spPr>
          <a:xfrm>
            <a:off x="904233" y="4838411"/>
            <a:ext cx="5870701" cy="273844"/>
          </a:xfrm>
          <a:prstGeom prst="rect">
            <a:avLst/>
          </a:prstGeom>
        </p:spPr>
        <p:txBody>
          <a:bodyPr vert="horz" lIns="0" tIns="45720" rIns="0" bIns="45720" rtlCol="0" anchor="ctr"/>
          <a:lstStyle>
            <a:lvl1pPr algn="l">
              <a:defRPr sz="1100">
                <a:solidFill>
                  <a:schemeClr val="tx1"/>
                </a:solidFill>
              </a:defRPr>
            </a:lvl1p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pic>
        <p:nvPicPr>
          <p:cNvPr id="7" name="Bild 6" descr="20150416 tum logo blau png final.png"/>
          <p:cNvPicPr>
            <a:picLocks noChangeAspect="1"/>
          </p:cNvPicPr>
          <p:nvPr/>
        </p:nvPicPr>
        <p:blipFill>
          <a:blip r:embed="rId3"/>
          <a:stretch>
            <a:fillRect/>
          </a:stretch>
        </p:blipFill>
        <p:spPr>
          <a:xfrm>
            <a:off x="8218411" y="324000"/>
            <a:ext cx="604774" cy="318516"/>
          </a:xfrm>
          <a:prstGeom prst="rect">
            <a:avLst/>
          </a:prstGeom>
        </p:spPr>
      </p:pic>
      <p:sp>
        <p:nvSpPr>
          <p:cNvPr id="11" name="Textfeld 10"/>
          <p:cNvSpPr txBox="1"/>
          <p:nvPr userDrawn="1"/>
        </p:nvSpPr>
        <p:spPr>
          <a:xfrm>
            <a:off x="319506" y="321468"/>
            <a:ext cx="7160425" cy="346249"/>
          </a:xfrm>
          <a:prstGeom prst="rect">
            <a:avLst/>
          </a:prstGeom>
          <a:noFill/>
        </p:spPr>
        <p:txBody>
          <a:bodyPr wrap="square" lIns="0" tIns="0" rIns="0" bIns="0" rtlCol="0">
            <a:spAutoFit/>
          </a:bodyPr>
          <a:lstStyle/>
          <a:p>
            <a:pPr>
              <a:lnSpc>
                <a:spcPts val="900"/>
              </a:lnSpc>
            </a:pPr>
            <a:r>
              <a:rPr lang="de-DE" sz="800" dirty="0" err="1">
                <a:solidFill>
                  <a:schemeClr val="tx2"/>
                </a:solidFill>
                <a:latin typeface="+mn-lt"/>
              </a:rPr>
              <a:t>Professorship</a:t>
            </a:r>
            <a:r>
              <a:rPr lang="de-DE" sz="800" dirty="0">
                <a:solidFill>
                  <a:schemeClr val="tx2"/>
                </a:solidFill>
                <a:latin typeface="+mn-lt"/>
              </a:rPr>
              <a:t> </a:t>
            </a:r>
            <a:r>
              <a:rPr lang="de-DE" sz="800" dirty="0" err="1">
                <a:solidFill>
                  <a:schemeClr val="tx2"/>
                </a:solidFill>
                <a:latin typeface="+mn-lt"/>
              </a:rPr>
              <a:t>for</a:t>
            </a:r>
            <a:r>
              <a:rPr lang="de-DE" sz="800" dirty="0">
                <a:solidFill>
                  <a:schemeClr val="tx2"/>
                </a:solidFill>
                <a:latin typeface="+mn-lt"/>
              </a:rPr>
              <a:t> </a:t>
            </a:r>
            <a:r>
              <a:rPr lang="de-DE" sz="800" dirty="0" err="1">
                <a:solidFill>
                  <a:schemeClr val="tx2"/>
                </a:solidFill>
                <a:latin typeface="+mn-lt"/>
              </a:rPr>
              <a:t>Policy</a:t>
            </a:r>
            <a:r>
              <a:rPr lang="de-DE" sz="800" dirty="0">
                <a:solidFill>
                  <a:schemeClr val="tx2"/>
                </a:solidFill>
                <a:latin typeface="+mn-lt"/>
              </a:rPr>
              <a:t> Analysis</a:t>
            </a:r>
          </a:p>
          <a:p>
            <a:pPr>
              <a:lnSpc>
                <a:spcPts val="900"/>
              </a:lnSpc>
            </a:pPr>
            <a:r>
              <a:rPr lang="de-DE" sz="800" dirty="0">
                <a:solidFill>
                  <a:schemeClr val="tx2"/>
                </a:solidFill>
                <a:latin typeface="+mn-lt"/>
              </a:rPr>
              <a:t>TUM</a:t>
            </a:r>
            <a:r>
              <a:rPr lang="de-DE" sz="800" baseline="0" dirty="0">
                <a:solidFill>
                  <a:schemeClr val="tx2"/>
                </a:solidFill>
                <a:latin typeface="+mn-lt"/>
              </a:rPr>
              <a:t> School </a:t>
            </a:r>
            <a:r>
              <a:rPr lang="de-DE" sz="800" baseline="0" dirty="0" err="1">
                <a:solidFill>
                  <a:schemeClr val="tx2"/>
                </a:solidFill>
                <a:latin typeface="+mn-lt"/>
              </a:rPr>
              <a:t>of</a:t>
            </a:r>
            <a:r>
              <a:rPr lang="de-DE" sz="800" dirty="0">
                <a:solidFill>
                  <a:schemeClr val="tx2"/>
                </a:solidFill>
                <a:latin typeface="+mn-lt"/>
              </a:rPr>
              <a:t> </a:t>
            </a:r>
            <a:r>
              <a:rPr lang="de-DE" sz="800" dirty="0" err="1">
                <a:solidFill>
                  <a:schemeClr val="tx2"/>
                </a:solidFill>
                <a:latin typeface="+mn-lt"/>
              </a:rPr>
              <a:t>Social</a:t>
            </a:r>
            <a:r>
              <a:rPr lang="de-DE" sz="800" dirty="0">
                <a:solidFill>
                  <a:schemeClr val="tx2"/>
                </a:solidFill>
                <a:latin typeface="+mn-lt"/>
              </a:rPr>
              <a:t> </a:t>
            </a:r>
            <a:r>
              <a:rPr lang="de-DE" sz="800" dirty="0" err="1">
                <a:solidFill>
                  <a:schemeClr val="tx2"/>
                </a:solidFill>
                <a:latin typeface="+mn-lt"/>
              </a:rPr>
              <a:t>Sciences</a:t>
            </a:r>
            <a:r>
              <a:rPr lang="de-DE" sz="800" dirty="0">
                <a:solidFill>
                  <a:schemeClr val="tx2"/>
                </a:solidFill>
                <a:latin typeface="+mn-lt"/>
              </a:rPr>
              <a:t> </a:t>
            </a:r>
            <a:r>
              <a:rPr lang="de-DE" sz="800" dirty="0" err="1">
                <a:solidFill>
                  <a:schemeClr val="tx2"/>
                </a:solidFill>
                <a:latin typeface="+mn-lt"/>
              </a:rPr>
              <a:t>and</a:t>
            </a:r>
            <a:r>
              <a:rPr lang="de-DE" sz="800" dirty="0">
                <a:solidFill>
                  <a:schemeClr val="tx2"/>
                </a:solidFill>
                <a:latin typeface="+mn-lt"/>
              </a:rPr>
              <a:t> Technology</a:t>
            </a:r>
          </a:p>
          <a:p>
            <a:pPr>
              <a:lnSpc>
                <a:spcPts val="900"/>
              </a:lnSpc>
            </a:pPr>
            <a:r>
              <a:rPr lang="de-DE" sz="800" dirty="0">
                <a:solidFill>
                  <a:schemeClr val="tx2"/>
                </a:solidFill>
                <a:latin typeface="+mn-lt"/>
              </a:rPr>
              <a:t>Technical University </a:t>
            </a:r>
            <a:r>
              <a:rPr lang="de-DE" sz="800" dirty="0" err="1">
                <a:solidFill>
                  <a:schemeClr val="tx2"/>
                </a:solidFill>
                <a:latin typeface="+mn-lt"/>
              </a:rPr>
              <a:t>of</a:t>
            </a:r>
            <a:r>
              <a:rPr lang="de-DE" sz="800" baseline="0" dirty="0">
                <a:solidFill>
                  <a:schemeClr val="tx2"/>
                </a:solidFill>
                <a:latin typeface="+mn-lt"/>
              </a:rPr>
              <a:t> </a:t>
            </a:r>
            <a:r>
              <a:rPr lang="de-DE" sz="800" baseline="0" dirty="0" err="1">
                <a:solidFill>
                  <a:schemeClr val="tx2"/>
                </a:solidFill>
                <a:latin typeface="+mn-lt"/>
              </a:rPr>
              <a:t>Munich</a:t>
            </a:r>
            <a:endParaRPr lang="de-DE" sz="800" dirty="0">
              <a:solidFill>
                <a:schemeClr val="tx2"/>
              </a:solidFill>
              <a:latin typeface="+mn-lt"/>
            </a:endParaRPr>
          </a:p>
        </p:txBody>
      </p:sp>
      <p:pic>
        <p:nvPicPr>
          <p:cNvPr id="6" name="Picture 5" descr="A picture containing logo&#10;&#10;Description automatically generated">
            <a:extLst>
              <a:ext uri="{FF2B5EF4-FFF2-40B4-BE49-F238E27FC236}">
                <a16:creationId xmlns:a16="http://schemas.microsoft.com/office/drawing/2014/main" id="{FACEE7BA-8B57-4A4C-A9DE-E409FAA319CE}"/>
              </a:ext>
            </a:extLst>
          </p:cNvPr>
          <p:cNvPicPr>
            <a:picLocks noChangeAspect="1"/>
          </p:cNvPicPr>
          <p:nvPr userDrawn="1"/>
        </p:nvPicPr>
        <p:blipFill>
          <a:blip r:embed="rId4"/>
          <a:stretch>
            <a:fillRect/>
          </a:stretch>
        </p:blipFill>
        <p:spPr>
          <a:xfrm>
            <a:off x="319088" y="4370484"/>
            <a:ext cx="585145" cy="43990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Bild 2" descr="20150416 tum logo blau png final.png"/>
          <p:cNvPicPr>
            <a:picLocks noChangeAspect="1"/>
          </p:cNvPicPr>
          <p:nvPr/>
        </p:nvPicPr>
        <p:blipFill>
          <a:blip r:embed="rId11"/>
          <a:stretch>
            <a:fillRect/>
          </a:stretch>
        </p:blipFill>
        <p:spPr>
          <a:xfrm>
            <a:off x="8218411" y="324000"/>
            <a:ext cx="604774" cy="318516"/>
          </a:xfrm>
          <a:prstGeom prst="rect">
            <a:avLst/>
          </a:prstGeom>
        </p:spPr>
      </p:pic>
      <p:sp>
        <p:nvSpPr>
          <p:cNvPr id="5" name="Foliennummernplatzhalter 4"/>
          <p:cNvSpPr>
            <a:spLocks noGrp="1"/>
          </p:cNvSpPr>
          <p:nvPr>
            <p:ph type="sldNum" sz="quarter" idx="4"/>
          </p:nvPr>
        </p:nvSpPr>
        <p:spPr>
          <a:xfrm>
            <a:off x="6774934" y="4854985"/>
            <a:ext cx="2052074" cy="273844"/>
          </a:xfrm>
          <a:prstGeom prst="rect">
            <a:avLst/>
          </a:prstGeom>
        </p:spPr>
        <p:txBody>
          <a:bodyPr vert="horz" lIns="0" tIns="45720" rIns="0" bIns="45720" rtlCol="0" anchor="ctr"/>
          <a:lstStyle>
            <a:lvl1pPr algn="r">
              <a:defRPr sz="1100">
                <a:solidFill>
                  <a:schemeClr val="tx1"/>
                </a:solidFill>
              </a:defRPr>
            </a:lvl1pPr>
          </a:lstStyle>
          <a:p>
            <a:fld id="{CE58CB1E-F828-4F11-99E0-327109AF9DA4}" type="slidenum">
              <a:rPr lang="de-DE" smtClean="0"/>
              <a:pPr/>
              <a:t>‹Nr.›</a:t>
            </a:fld>
            <a:endParaRPr lang="de-DE" dirty="0"/>
          </a:p>
        </p:txBody>
      </p:sp>
      <p:sp>
        <p:nvSpPr>
          <p:cNvPr id="6" name="Fußzeilenplatzhalter 3"/>
          <p:cNvSpPr>
            <a:spLocks noGrp="1"/>
          </p:cNvSpPr>
          <p:nvPr>
            <p:ph type="ftr" sz="quarter" idx="3"/>
          </p:nvPr>
        </p:nvSpPr>
        <p:spPr>
          <a:xfrm>
            <a:off x="904233" y="4869656"/>
            <a:ext cx="5870701" cy="273844"/>
          </a:xfrm>
          <a:prstGeom prst="rect">
            <a:avLst/>
          </a:prstGeom>
        </p:spPr>
        <p:txBody>
          <a:bodyPr vert="horz" lIns="0" tIns="45720" rIns="0" bIns="45720" rtlCol="0" anchor="ctr"/>
          <a:lstStyle>
            <a:lvl1pPr algn="l">
              <a:defRPr sz="1100">
                <a:solidFill>
                  <a:schemeClr val="tx1"/>
                </a:solidFill>
              </a:defRPr>
            </a:lvl1p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pic>
        <p:nvPicPr>
          <p:cNvPr id="7" name="Picture 6" descr="A picture containing logo&#10;&#10;Description automatically generated">
            <a:extLst>
              <a:ext uri="{FF2B5EF4-FFF2-40B4-BE49-F238E27FC236}">
                <a16:creationId xmlns:a16="http://schemas.microsoft.com/office/drawing/2014/main" id="{DE0DEFB2-86EA-8B44-8911-BFC5A3588858}"/>
              </a:ext>
            </a:extLst>
          </p:cNvPr>
          <p:cNvPicPr>
            <a:picLocks noChangeAspect="1"/>
          </p:cNvPicPr>
          <p:nvPr userDrawn="1"/>
        </p:nvPicPr>
        <p:blipFill>
          <a:blip r:embed="rId12"/>
          <a:stretch>
            <a:fillRect/>
          </a:stretch>
        </p:blipFill>
        <p:spPr>
          <a:xfrm>
            <a:off x="319088" y="4370484"/>
            <a:ext cx="585145" cy="439906"/>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54" r:id="rId2"/>
    <p:sldLayoutId id="2147483704" r:id="rId3"/>
    <p:sldLayoutId id="2147483657" r:id="rId4"/>
    <p:sldLayoutId id="2147483711" r:id="rId5"/>
    <p:sldLayoutId id="2147483703" r:id="rId6"/>
    <p:sldLayoutId id="2147483653" r:id="rId7"/>
    <p:sldLayoutId id="2147483656" r:id="rId8"/>
    <p:sldLayoutId id="2147483713" r:id="rId9"/>
  </p:sldLayoutIdLst>
  <p:hf hdr="0" dt="0"/>
  <p:txStyles>
    <p:titleStyle>
      <a:lvl1pPr algn="l" rtl="0" eaLnBrk="0" fontAlgn="base" hangingPunct="0">
        <a:lnSpc>
          <a:spcPct val="125000"/>
        </a:lnSpc>
        <a:spcBef>
          <a:spcPct val="0"/>
        </a:spcBef>
        <a:spcAft>
          <a:spcPct val="0"/>
        </a:spcAft>
        <a:defRPr sz="25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hteck 5"/>
          <p:cNvSpPr/>
          <p:nvPr/>
        </p:nvSpPr>
        <p:spPr bwMode="hidden">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p>
        </p:txBody>
      </p:sp>
      <p:pic>
        <p:nvPicPr>
          <p:cNvPr id="4" name="Bild 3" descr="20150416 tum logo blau png final.png"/>
          <p:cNvPicPr>
            <a:picLocks noChangeAspect="1"/>
          </p:cNvPicPr>
          <p:nvPr/>
        </p:nvPicPr>
        <p:blipFill>
          <a:blip r:embed="rId3"/>
          <a:stretch>
            <a:fillRect/>
          </a:stretch>
        </p:blipFill>
        <p:spPr bwMode="black">
          <a:xfrm>
            <a:off x="8218800" y="324000"/>
            <a:ext cx="599513" cy="320288"/>
          </a:xfrm>
          <a:prstGeom prst="rect">
            <a:avLst/>
          </a:prstGeom>
        </p:spPr>
      </p:pic>
      <p:sp>
        <p:nvSpPr>
          <p:cNvPr id="7"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bg1"/>
                </a:solidFill>
              </a:defRPr>
            </a:lvl1pPr>
          </a:lstStyle>
          <a:p>
            <a:fld id="{CE58CB1E-F828-4F11-99E0-327109AF9DA4}" type="slidenum">
              <a:rPr lang="de-DE" smtClean="0"/>
              <a:pPr/>
              <a:t>‹Nr.›</a:t>
            </a:fld>
            <a:endParaRPr lang="de-DE" dirty="0"/>
          </a:p>
        </p:txBody>
      </p:sp>
      <p:sp>
        <p:nvSpPr>
          <p:cNvPr id="8"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bg1"/>
                </a:solidFill>
              </a:defRPr>
            </a:lvl1p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cSld>
  <p:clrMap bg1="lt1" tx1="dk1" bg2="lt2" tx2="dk2" accent1="accent1" accent2="accent2" accent3="accent3" accent4="accent4" accent5="accent5" accent6="accent6" hlink="hlink" folHlink="folHlink"/>
  <p:sldLayoutIdLst>
    <p:sldLayoutId id="2147483685"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p:cNvSpPr/>
          <p:nvPr/>
        </p:nvSpPr>
        <p:spPr bwMode="hidden">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de-DE" dirty="0">
              <a:solidFill>
                <a:schemeClr val="bg1"/>
              </a:solidFill>
            </a:endParaRPr>
          </a:p>
        </p:txBody>
      </p:sp>
      <p:pic>
        <p:nvPicPr>
          <p:cNvPr id="4" name="Bild 3" descr="20150416 tum logo blau png final.png"/>
          <p:cNvPicPr>
            <a:picLocks noChangeAspect="1"/>
          </p:cNvPicPr>
          <p:nvPr/>
        </p:nvPicPr>
        <p:blipFill>
          <a:blip r:embed="rId3"/>
          <a:stretch>
            <a:fillRect/>
          </a:stretch>
        </p:blipFill>
        <p:spPr bwMode="black">
          <a:xfrm>
            <a:off x="8218800" y="324000"/>
            <a:ext cx="599513" cy="320288"/>
          </a:xfrm>
          <a:prstGeom prst="rect">
            <a:avLst/>
          </a:prstGeom>
        </p:spPr>
      </p:pic>
      <p:sp>
        <p:nvSpPr>
          <p:cNvPr id="9" name="Foliennummernplatzhalter 4"/>
          <p:cNvSpPr>
            <a:spLocks noGrp="1"/>
          </p:cNvSpPr>
          <p:nvPr>
            <p:ph type="sldNum" sz="quarter" idx="4"/>
          </p:nvPr>
        </p:nvSpPr>
        <p:spPr>
          <a:xfrm>
            <a:off x="6774934" y="4854985"/>
            <a:ext cx="2052000" cy="273844"/>
          </a:xfrm>
          <a:prstGeom prst="rect">
            <a:avLst/>
          </a:prstGeom>
        </p:spPr>
        <p:txBody>
          <a:bodyPr vert="horz" lIns="0" tIns="45720" rIns="0" bIns="45720" rtlCol="0" anchor="ctr"/>
          <a:lstStyle>
            <a:lvl1pPr algn="r">
              <a:defRPr sz="1100">
                <a:solidFill>
                  <a:schemeClr val="bg1"/>
                </a:solidFill>
              </a:defRPr>
            </a:lvl1pPr>
          </a:lstStyle>
          <a:p>
            <a:fld id="{CE58CB1E-F828-4F11-99E0-327109AF9DA4}" type="slidenum">
              <a:rPr lang="de-DE" smtClean="0"/>
              <a:pPr/>
              <a:t>‹Nr.›</a:t>
            </a:fld>
            <a:endParaRPr lang="de-DE" dirty="0"/>
          </a:p>
        </p:txBody>
      </p:sp>
      <p:sp>
        <p:nvSpPr>
          <p:cNvPr id="10" name="Fußzeilenplatzhalter 3"/>
          <p:cNvSpPr>
            <a:spLocks noGrp="1"/>
          </p:cNvSpPr>
          <p:nvPr>
            <p:ph type="ftr" sz="quarter" idx="3"/>
          </p:nvPr>
        </p:nvSpPr>
        <p:spPr>
          <a:xfrm>
            <a:off x="311162" y="4854985"/>
            <a:ext cx="6464280" cy="273844"/>
          </a:xfrm>
          <a:prstGeom prst="rect">
            <a:avLst/>
          </a:prstGeom>
        </p:spPr>
        <p:txBody>
          <a:bodyPr vert="horz" lIns="0" tIns="45720" rIns="0" bIns="45720" rtlCol="0" anchor="ctr"/>
          <a:lstStyle>
            <a:lvl1pPr algn="l">
              <a:defRPr sz="1100">
                <a:solidFill>
                  <a:schemeClr val="bg1"/>
                </a:solidFill>
              </a:defRPr>
            </a:lvl1pPr>
          </a:lstStyle>
          <a:p>
            <a:r>
              <a:rPr lang="de-DE" dirty="0"/>
              <a:t>Prof. Stefan Wurster &amp; Veronica Becker (TUM) | </a:t>
            </a:r>
            <a:r>
              <a:rPr lang="de-DE" dirty="0" err="1"/>
              <a:t>EuroTeQ</a:t>
            </a:r>
            <a:r>
              <a:rPr lang="de-DE" dirty="0"/>
              <a:t> </a:t>
            </a:r>
            <a:r>
              <a:rPr lang="de-DE" dirty="0" err="1"/>
              <a:t>Collider</a:t>
            </a:r>
            <a:r>
              <a:rPr lang="de-DE" dirty="0"/>
              <a:t> 2022 | Launch Event</a:t>
            </a:r>
            <a:endParaRPr lang="en-US" dirty="0"/>
          </a:p>
        </p:txBody>
      </p:sp>
    </p:spTree>
  </p:cSld>
  <p:clrMap bg1="lt1" tx1="dk1" bg2="lt2" tx2="dk2" accent1="accent1" accent2="accent2" accent3="accent3" accent4="accent4" accent5="accent5" accent6="accent6" hlink="hlink" folHlink="folHlink"/>
  <p:sldLayoutIdLst>
    <p:sldLayoutId id="2147483698" r:id="rId1"/>
  </p:sldLayoutIdLst>
  <p:hf hdr="0" dt="0"/>
  <p:txStyles>
    <p:titleStyle>
      <a:lvl1pPr algn="l" rtl="0" eaLnBrk="0" fontAlgn="base" hangingPunct="0">
        <a:lnSpc>
          <a:spcPct val="125000"/>
        </a:lnSpc>
        <a:spcBef>
          <a:spcPct val="0"/>
        </a:spcBef>
        <a:spcAft>
          <a:spcPct val="0"/>
        </a:spcAft>
        <a:defRPr sz="22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p:titleStyle>
    <p:body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10.jp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8.png"/><Relationship Id="rId11" Type="http://schemas.openxmlformats.org/officeDocument/2006/relationships/image" Target="../media/image13.JPG"/><Relationship Id="rId5" Type="http://schemas.openxmlformats.org/officeDocument/2006/relationships/image" Target="../media/image6.emf"/><Relationship Id="rId10" Type="http://schemas.openxmlformats.org/officeDocument/2006/relationships/image" Target="../media/image12.jpg"/><Relationship Id="rId4" Type="http://schemas.openxmlformats.org/officeDocument/2006/relationships/oleObject" Target="../embeddings/oleObject3.bin"/><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hyperlink" Target="https://umwelt.asta.tum.de/plantaseed/" TargetMode="External"/><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8.png"/><Relationship Id="rId11" Type="http://schemas.openxmlformats.org/officeDocument/2006/relationships/hyperlink" Target="mailto:lyubomir.hristov@tum.de" TargetMode="External"/><Relationship Id="rId5" Type="http://schemas.openxmlformats.org/officeDocument/2006/relationships/image" Target="../media/image6.emf"/><Relationship Id="rId10" Type="http://schemas.openxmlformats.org/officeDocument/2006/relationships/image" Target="../media/image14.JPG"/><Relationship Id="rId4" Type="http://schemas.openxmlformats.org/officeDocument/2006/relationships/oleObject" Target="../embeddings/oleObject3.bin"/><Relationship Id="rId9" Type="http://schemas.openxmlformats.org/officeDocument/2006/relationships/hyperlink" Target="https://www.instagram.com/plantaseed_tu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image" Target="../media/image19.JP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6.emf"/><Relationship Id="rId11" Type="http://schemas.openxmlformats.org/officeDocument/2006/relationships/image" Target="../media/image9.png"/><Relationship Id="rId5" Type="http://schemas.openxmlformats.org/officeDocument/2006/relationships/oleObject" Target="../embeddings/oleObject3.bin"/><Relationship Id="rId10" Type="http://schemas.openxmlformats.org/officeDocument/2006/relationships/image" Target="../media/image18.JPG"/><Relationship Id="rId4" Type="http://schemas.openxmlformats.org/officeDocument/2006/relationships/image" Target="../media/image15.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8.pn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oleObject" Target="../embeddings/oleObject5.bin"/><Relationship Id="rId7" Type="http://schemas.openxmlformats.org/officeDocument/2006/relationships/image" Target="../media/image21.jp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20.jpg"/><Relationship Id="rId5" Type="http://schemas.openxmlformats.org/officeDocument/2006/relationships/image" Target="../media/image8.pn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hyperlink" Target="https://www.shawnee.k-state.edu/lawn-garden/Drip%20Irrigation%20for%20Community%20Gardens.pdf" TargetMode="External"/><Relationship Id="rId3" Type="http://schemas.openxmlformats.org/officeDocument/2006/relationships/hyperlink" Target="https://cropwatch.unl.edu/2019/gap-growing-between-irrigated-rainfed-crop-yields" TargetMode="External"/><Relationship Id="rId7" Type="http://schemas.openxmlformats.org/officeDocument/2006/relationships/hyperlink" Target="https://scholarsjunction.msstate.edu/td/5207/" TargetMode="External"/><Relationship Id="rId2" Type="http://schemas.openxmlformats.org/officeDocument/2006/relationships/hyperlink" Target="https://www.infarm.com/about-us/" TargetMode="External"/><Relationship Id="rId1" Type="http://schemas.openxmlformats.org/officeDocument/2006/relationships/slideLayout" Target="../slideLayouts/slideLayout12.xml"/><Relationship Id="rId6" Type="http://schemas.openxmlformats.org/officeDocument/2006/relationships/hyperlink" Target="https://deepgreenpermaculture.com/2016/04/03/wicking-bed-construction-2/" TargetMode="External"/><Relationship Id="rId5" Type="http://schemas.openxmlformats.org/officeDocument/2006/relationships/hyperlink" Target="https://theconversation.com/food-security-vertical-farming-sounds-fantastic-until-you-consider-its-energy-use-102657" TargetMode="External"/><Relationship Id="rId4" Type="http://schemas.openxmlformats.org/officeDocument/2006/relationships/hyperlink" Target="https://home.howstuffworks.com/recycle-water-for-outdoor-garden.htm"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64BD"/>
            </a:gs>
            <a:gs pos="100000">
              <a:schemeClr val="accent1">
                <a:lumMod val="75000"/>
              </a:schemeClr>
            </a:gs>
          </a:gsLst>
          <a:lin ang="2700000" scaled="1"/>
        </a:gradFill>
        <a:effectLst/>
      </p:bgPr>
    </p:bg>
    <p:spTree>
      <p:nvGrpSpPr>
        <p:cNvPr id="1" name=""/>
        <p:cNvGrpSpPr/>
        <p:nvPr/>
      </p:nvGrpSpPr>
      <p:grpSpPr bwMode="auto">
        <a:xfrm>
          <a:off x="0" y="0"/>
          <a:ext cx="0" cy="0"/>
          <a:chOff x="0" y="0"/>
          <a:chExt cx="0" cy="0"/>
        </a:xfrm>
      </p:grpSpPr>
      <p:pic>
        <p:nvPicPr>
          <p:cNvPr id="12" name="Bildplatzhalter 11" descr="Ein Bild, das Boden, Werkzeug, grün, Gießkanne enthält.&#10;&#10;Automatisch generierte Beschreibung">
            <a:extLst>
              <a:ext uri="{FF2B5EF4-FFF2-40B4-BE49-F238E27FC236}">
                <a16:creationId xmlns:a16="http://schemas.microsoft.com/office/drawing/2014/main" id="{1E5685AC-34E9-4ECF-9673-3F13A3043328}"/>
              </a:ext>
            </a:extLst>
          </p:cNvPr>
          <p:cNvPicPr>
            <a:picLocks noGrp="1" noChangeAspect="1"/>
          </p:cNvPicPr>
          <p:nvPr>
            <p:ph type="pic" sz="quarter" idx="14"/>
          </p:nvPr>
        </p:nvPicPr>
        <p:blipFill>
          <a:blip r:embed="rId3"/>
          <a:srcRect t="7813" b="7813"/>
          <a:stretch>
            <a:fillRect/>
          </a:stretch>
        </p:blipFill>
        <p:spPr>
          <a:xfrm>
            <a:off x="0" y="-10561"/>
            <a:ext cx="9144000" cy="5143500"/>
          </a:xfrm>
        </p:spPr>
      </p:pic>
      <p:graphicFrame>
        <p:nvGraphicFramePr>
          <p:cNvPr id="2" name="Objekt 1"/>
          <p:cNvGraphicFramePr>
            <a:graphicFrameLocks noChangeAspect="1"/>
          </p:cNvGraphicFramePr>
          <p:nvPr/>
        </p:nvGraphicFramePr>
        <p:xfrm>
          <a:off x="1191" y="1191"/>
          <a:ext cx="1190" cy="1190"/>
        </p:xfrm>
        <a:graphic>
          <a:graphicData uri="http://schemas.openxmlformats.org/presentationml/2006/ole">
            <mc:AlternateContent xmlns:mc="http://schemas.openxmlformats.org/markup-compatibility/2006">
              <mc:Choice xmlns:v="urn:schemas-microsoft-com:vml" Requires="v">
                <p:oleObj spid="_x0000_s12300" name="oleObj" r:id="rId4" imgW="0" imgH="0" progId="TCLayout.ActiveDocument.1">
                  <p:embed/>
                </p:oleObj>
              </mc:Choice>
              <mc:Fallback>
                <p:oleObj name="oleObj" r:id="rId4" imgW="0" imgH="0" progId="TCLayout.ActiveDocument.1">
                  <p:embed/>
                  <p:pic>
                    <p:nvPicPr>
                      <p:cNvPr id="2" name="Objekt 1"/>
                      <p:cNvPicPr/>
                      <p:nvPr/>
                    </p:nvPicPr>
                    <p:blipFill>
                      <a:blip r:embed="rId5"/>
                      <a:stretch/>
                    </p:blipFill>
                    <p:spPr bwMode="auto">
                      <a:xfrm>
                        <a:off x="1191" y="1191"/>
                        <a:ext cx="1190" cy="1190"/>
                      </a:xfrm>
                      <a:prstGeom prst="rect">
                        <a:avLst/>
                      </a:prstGeom>
                    </p:spPr>
                  </p:pic>
                </p:oleObj>
              </mc:Fallback>
            </mc:AlternateContent>
          </a:graphicData>
        </a:graphic>
      </p:graphicFrame>
      <p:sp>
        <p:nvSpPr>
          <p:cNvPr id="17" name="Text Placeholder 16"/>
          <p:cNvSpPr>
            <a:spLocks noGrp="1"/>
          </p:cNvSpPr>
          <p:nvPr>
            <p:ph type="body" sz="quarter" idx="17"/>
          </p:nvPr>
        </p:nvSpPr>
        <p:spPr bwMode="auto">
          <a:xfrm>
            <a:off x="0" y="4775752"/>
            <a:ext cx="9144000" cy="357187"/>
          </a:xfrm>
        </p:spPr>
        <p:txBody>
          <a:bodyPr/>
          <a:lstStyle/>
          <a:p>
            <a:pPr>
              <a:defRPr/>
            </a:pPr>
            <a:endParaRPr lang="en-ZA" dirty="0"/>
          </a:p>
        </p:txBody>
      </p:sp>
      <p:sp>
        <p:nvSpPr>
          <p:cNvPr id="6" name="Datumsplatzhalter 5"/>
          <p:cNvSpPr>
            <a:spLocks noGrp="1"/>
          </p:cNvSpPr>
          <p:nvPr>
            <p:ph type="dt" sz="half" idx="10"/>
          </p:nvPr>
        </p:nvSpPr>
        <p:spPr bwMode="auto"/>
        <p:txBody>
          <a:bodyPr/>
          <a:lstStyle/>
          <a:p>
            <a:pPr>
              <a:defRPr/>
            </a:pPr>
            <a:fld id="{56DD7D6B-5244-4E98-9CA0-422DA7BAEF7C}" type="datetime2">
              <a:rPr lang="en-GB"/>
              <a:t>Sunday, 27 March 2022</a:t>
            </a:fld>
            <a:endParaRPr lang="en-GB" dirty="0"/>
          </a:p>
        </p:txBody>
      </p:sp>
      <p:sp>
        <p:nvSpPr>
          <p:cNvPr id="18" name="Text Placeholder 17"/>
          <p:cNvSpPr>
            <a:spLocks noGrp="1"/>
          </p:cNvSpPr>
          <p:nvPr>
            <p:ph type="body" sz="quarter" idx="18"/>
          </p:nvPr>
        </p:nvSpPr>
        <p:spPr bwMode="auto"/>
        <p:txBody>
          <a:bodyPr>
            <a:noAutofit/>
          </a:bodyPr>
          <a:lstStyle/>
          <a:p>
            <a:pPr>
              <a:defRPr/>
            </a:pPr>
            <a:r>
              <a:rPr lang="en-ZA" sz="1000" dirty="0"/>
              <a:t>Lyubomir Hristov</a:t>
            </a:r>
          </a:p>
        </p:txBody>
      </p:sp>
      <p:sp>
        <p:nvSpPr>
          <p:cNvPr id="19" name="Text Placeholder 18"/>
          <p:cNvSpPr>
            <a:spLocks noGrp="1"/>
          </p:cNvSpPr>
          <p:nvPr>
            <p:ph type="body" sz="quarter" idx="19"/>
          </p:nvPr>
        </p:nvSpPr>
        <p:spPr bwMode="auto">
          <a:xfrm>
            <a:off x="8202873" y="1803267"/>
            <a:ext cx="832714" cy="596015"/>
          </a:xfrm>
        </p:spPr>
        <p:txBody>
          <a:bodyPr/>
          <a:lstStyle/>
          <a:p>
            <a:pPr>
              <a:defRPr/>
            </a:pPr>
            <a:endParaRPr lang="en-ZA" dirty="0"/>
          </a:p>
        </p:txBody>
      </p:sp>
      <p:sp>
        <p:nvSpPr>
          <p:cNvPr id="20" name="Text Placeholder 19"/>
          <p:cNvSpPr>
            <a:spLocks noGrp="1"/>
          </p:cNvSpPr>
          <p:nvPr>
            <p:ph type="body" sz="quarter" idx="20"/>
          </p:nvPr>
        </p:nvSpPr>
        <p:spPr bwMode="auto"/>
        <p:txBody>
          <a:bodyPr/>
          <a:lstStyle/>
          <a:p>
            <a:pPr>
              <a:defRPr/>
            </a:pPr>
            <a:endParaRPr lang="en-ZA"/>
          </a:p>
        </p:txBody>
      </p:sp>
      <p:pic>
        <p:nvPicPr>
          <p:cNvPr id="22" name="Grafik 21">
            <a:extLst>
              <a:ext uri="{FF2B5EF4-FFF2-40B4-BE49-F238E27FC236}">
                <a16:creationId xmlns:a16="http://schemas.microsoft.com/office/drawing/2014/main" id="{700E826D-0B72-4344-9DB7-A8EE0BCA61D2}"/>
              </a:ext>
            </a:extLst>
          </p:cNvPr>
          <p:cNvPicPr>
            <a:picLocks noChangeAspect="1"/>
          </p:cNvPicPr>
          <p:nvPr/>
        </p:nvPicPr>
        <p:blipFill>
          <a:blip r:embed="rId6"/>
          <a:stretch>
            <a:fillRect/>
          </a:stretch>
        </p:blipFill>
        <p:spPr bwMode="auto">
          <a:xfrm>
            <a:off x="8213558" y="324686"/>
            <a:ext cx="611352" cy="322199"/>
          </a:xfrm>
          <a:prstGeom prst="rect">
            <a:avLst/>
          </a:prstGeom>
        </p:spPr>
      </p:pic>
      <p:sp>
        <p:nvSpPr>
          <p:cNvPr id="13" name="Textfeld 12">
            <a:extLst>
              <a:ext uri="{FF2B5EF4-FFF2-40B4-BE49-F238E27FC236}">
                <a16:creationId xmlns:a16="http://schemas.microsoft.com/office/drawing/2014/main" id="{FA0B0A4B-D074-4636-8A80-F94E8356AAC8}"/>
              </a:ext>
            </a:extLst>
          </p:cNvPr>
          <p:cNvSpPr txBox="1"/>
          <p:nvPr/>
        </p:nvSpPr>
        <p:spPr>
          <a:xfrm>
            <a:off x="4162696" y="651245"/>
            <a:ext cx="3896363" cy="321563"/>
          </a:xfrm>
          <a:prstGeom prst="rect">
            <a:avLst/>
          </a:prstGeom>
          <a:noFill/>
        </p:spPr>
        <p:txBody>
          <a:bodyPr wrap="square" lIns="0" tIns="0" rIns="0" bIns="0" rtlCol="0">
            <a:spAutoFit/>
          </a:bodyPr>
          <a:lstStyle/>
          <a:p>
            <a:pPr>
              <a:lnSpc>
                <a:spcPct val="114000"/>
              </a:lnSpc>
            </a:pPr>
            <a:r>
              <a:rPr lang="en-GB" sz="2000" b="1" spc="300" dirty="0">
                <a:latin typeface="Arial Nova" panose="020B0504020202020204" pitchFamily="34" charset="0"/>
              </a:rPr>
              <a:t>Smart Irrigation System</a:t>
            </a:r>
          </a:p>
        </p:txBody>
      </p:sp>
      <p:sp>
        <p:nvSpPr>
          <p:cNvPr id="21" name="Textfeld 20">
            <a:extLst>
              <a:ext uri="{FF2B5EF4-FFF2-40B4-BE49-F238E27FC236}">
                <a16:creationId xmlns:a16="http://schemas.microsoft.com/office/drawing/2014/main" id="{91FF79CF-8027-4EFC-9708-6D19E376C223}"/>
              </a:ext>
            </a:extLst>
          </p:cNvPr>
          <p:cNvSpPr txBox="1"/>
          <p:nvPr/>
        </p:nvSpPr>
        <p:spPr bwMode="auto">
          <a:xfrm>
            <a:off x="4743507" y="1013346"/>
            <a:ext cx="3315552" cy="257250"/>
          </a:xfrm>
          <a:prstGeom prst="rect">
            <a:avLst/>
          </a:prstGeom>
          <a:noFill/>
        </p:spPr>
        <p:txBody>
          <a:bodyPr wrap="square" lIns="0" tIns="0" rIns="0" bIns="0" rtlCol="0">
            <a:spAutoFit/>
          </a:bodyPr>
          <a:lstStyle/>
          <a:p>
            <a:pPr>
              <a:lnSpc>
                <a:spcPct val="114000"/>
              </a:lnSpc>
            </a:pPr>
            <a:r>
              <a:rPr lang="en-GB" sz="1600" i="1" dirty="0">
                <a:latin typeface="Arial Nova" panose="020B0504020202020204" pitchFamily="34" charset="0"/>
              </a:rPr>
              <a:t>- For community gardening projects</a:t>
            </a:r>
          </a:p>
        </p:txBody>
      </p:sp>
      <p:sp>
        <p:nvSpPr>
          <p:cNvPr id="24" name="Textfeld 23">
            <a:extLst>
              <a:ext uri="{FF2B5EF4-FFF2-40B4-BE49-F238E27FC236}">
                <a16:creationId xmlns:a16="http://schemas.microsoft.com/office/drawing/2014/main" id="{7045F1D4-415D-4D3E-B373-C85672283549}"/>
              </a:ext>
            </a:extLst>
          </p:cNvPr>
          <p:cNvSpPr txBox="1"/>
          <p:nvPr/>
        </p:nvSpPr>
        <p:spPr bwMode="auto">
          <a:xfrm>
            <a:off x="5520323" y="2162407"/>
            <a:ext cx="2538736" cy="537583"/>
          </a:xfrm>
          <a:prstGeom prst="rect">
            <a:avLst/>
          </a:prstGeom>
          <a:noFill/>
        </p:spPr>
        <p:txBody>
          <a:bodyPr wrap="square" lIns="0" tIns="0" rIns="0" bIns="0" rtlCol="0">
            <a:spAutoFit/>
          </a:bodyPr>
          <a:lstStyle/>
          <a:p>
            <a:pPr algn="just">
              <a:lnSpc>
                <a:spcPct val="114000"/>
              </a:lnSpc>
            </a:pPr>
            <a:r>
              <a:rPr lang="en-GB" sz="1600" dirty="0">
                <a:latin typeface="Arial Nova" panose="020B0504020202020204" pitchFamily="34" charset="0"/>
              </a:rPr>
              <a:t>Lyubomir Hristov</a:t>
            </a:r>
          </a:p>
          <a:p>
            <a:pPr algn="just">
              <a:lnSpc>
                <a:spcPct val="114000"/>
              </a:lnSpc>
            </a:pPr>
            <a:r>
              <a:rPr lang="en-GB" sz="1600" dirty="0">
                <a:latin typeface="Arial Nova" panose="020B0504020202020204" pitchFamily="34" charset="0"/>
              </a:rPr>
              <a:t>@ Plant a Seed</a:t>
            </a:r>
          </a:p>
        </p:txBody>
      </p:sp>
      <p:pic>
        <p:nvPicPr>
          <p:cNvPr id="25" name="Grafik 24">
            <a:extLst>
              <a:ext uri="{FF2B5EF4-FFF2-40B4-BE49-F238E27FC236}">
                <a16:creationId xmlns:a16="http://schemas.microsoft.com/office/drawing/2014/main" id="{A82E2F0D-C6DD-4EF5-87E1-F44B65BDE8AE}"/>
              </a:ext>
            </a:extLst>
          </p:cNvPr>
          <p:cNvPicPr>
            <a:picLocks noChangeAspect="1"/>
          </p:cNvPicPr>
          <p:nvPr/>
        </p:nvPicPr>
        <p:blipFill>
          <a:blip r:embed="rId7"/>
          <a:stretch>
            <a:fillRect/>
          </a:stretch>
        </p:blipFill>
        <p:spPr bwMode="auto">
          <a:xfrm>
            <a:off x="8202632" y="813174"/>
            <a:ext cx="797794" cy="8339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64BD"/>
            </a:gs>
            <a:gs pos="100000">
              <a:schemeClr val="accent1">
                <a:lumMod val="75000"/>
              </a:schemeClr>
            </a:gs>
          </a:gsLst>
          <a:lin ang="2700000" scaled="1"/>
        </a:gradFill>
        <a:effectLst/>
      </p:bgPr>
    </p:bg>
    <p:spTree>
      <p:nvGrpSpPr>
        <p:cNvPr id="1" name=""/>
        <p:cNvGrpSpPr/>
        <p:nvPr/>
      </p:nvGrpSpPr>
      <p:grpSpPr bwMode="auto">
        <a:xfrm>
          <a:off x="0" y="0"/>
          <a:ext cx="0" cy="0"/>
          <a:chOff x="0" y="0"/>
          <a:chExt cx="0" cy="0"/>
        </a:xfrm>
      </p:grpSpPr>
      <p:graphicFrame>
        <p:nvGraphicFramePr>
          <p:cNvPr id="2" name="Objekt 1"/>
          <p:cNvGraphicFramePr>
            <a:graphicFrameLocks noChangeAspect="1"/>
          </p:cNvGraphicFramePr>
          <p:nvPr/>
        </p:nvGraphicFramePr>
        <p:xfrm>
          <a:off x="1191" y="1191"/>
          <a:ext cx="1190" cy="1190"/>
        </p:xfrm>
        <a:graphic>
          <a:graphicData uri="http://schemas.openxmlformats.org/presentationml/2006/ole">
            <mc:AlternateContent xmlns:mc="http://schemas.openxmlformats.org/markup-compatibility/2006">
              <mc:Choice xmlns:v="urn:schemas-microsoft-com:vml" Requires="v">
                <p:oleObj spid="_x0000_s13321" name="oleObj" r:id="rId4" imgW="0" imgH="0" progId="TCLayout.ActiveDocument.1">
                  <p:embed/>
                </p:oleObj>
              </mc:Choice>
              <mc:Fallback>
                <p:oleObj name="oleObj" r:id="rId4" imgW="0" imgH="0" progId="TCLayout.ActiveDocument.1">
                  <p:embed/>
                  <p:pic>
                    <p:nvPicPr>
                      <p:cNvPr id="2" name="Objekt 1"/>
                      <p:cNvPicPr/>
                      <p:nvPr/>
                    </p:nvPicPr>
                    <p:blipFill>
                      <a:blip r:embed="rId5"/>
                      <a:stretch/>
                    </p:blipFill>
                    <p:spPr bwMode="auto">
                      <a:xfrm>
                        <a:off x="1191" y="1191"/>
                        <a:ext cx="1190" cy="1190"/>
                      </a:xfrm>
                      <a:prstGeom prst="rect">
                        <a:avLst/>
                      </a:prstGeom>
                    </p:spPr>
                  </p:pic>
                </p:oleObj>
              </mc:Fallback>
            </mc:AlternateContent>
          </a:graphicData>
        </a:graphic>
      </p:graphicFrame>
      <p:sp>
        <p:nvSpPr>
          <p:cNvPr id="17" name="Text Placeholder 16"/>
          <p:cNvSpPr>
            <a:spLocks noGrp="1"/>
          </p:cNvSpPr>
          <p:nvPr>
            <p:ph type="body" sz="quarter" idx="17"/>
          </p:nvPr>
        </p:nvSpPr>
        <p:spPr bwMode="auto">
          <a:xfrm>
            <a:off x="0" y="4775752"/>
            <a:ext cx="9144000" cy="357187"/>
          </a:xfrm>
        </p:spPr>
        <p:txBody>
          <a:bodyPr/>
          <a:lstStyle/>
          <a:p>
            <a:pPr>
              <a:defRPr/>
            </a:pPr>
            <a:endParaRPr lang="en-ZA" dirty="0"/>
          </a:p>
        </p:txBody>
      </p:sp>
      <p:sp>
        <p:nvSpPr>
          <p:cNvPr id="6" name="Datumsplatzhalter 5"/>
          <p:cNvSpPr>
            <a:spLocks noGrp="1"/>
          </p:cNvSpPr>
          <p:nvPr>
            <p:ph type="dt" sz="half" idx="10"/>
          </p:nvPr>
        </p:nvSpPr>
        <p:spPr bwMode="auto"/>
        <p:txBody>
          <a:bodyPr/>
          <a:lstStyle/>
          <a:p>
            <a:pPr>
              <a:defRPr/>
            </a:pPr>
            <a:fld id="{56DD7D6B-5244-4E98-9CA0-422DA7BAEF7C}" type="datetime2">
              <a:rPr lang="en-GB"/>
              <a:t>Sunday, 27 March 2022</a:t>
            </a:fld>
            <a:endParaRPr lang="en-GB" dirty="0"/>
          </a:p>
        </p:txBody>
      </p:sp>
      <p:sp>
        <p:nvSpPr>
          <p:cNvPr id="18" name="Text Placeholder 17"/>
          <p:cNvSpPr>
            <a:spLocks noGrp="1"/>
          </p:cNvSpPr>
          <p:nvPr>
            <p:ph type="body" sz="quarter" idx="18"/>
          </p:nvPr>
        </p:nvSpPr>
        <p:spPr bwMode="auto"/>
        <p:txBody>
          <a:bodyPr>
            <a:noAutofit/>
          </a:bodyPr>
          <a:lstStyle/>
          <a:p>
            <a:pPr>
              <a:defRPr/>
            </a:pPr>
            <a:r>
              <a:rPr lang="en-ZA" sz="1000" dirty="0"/>
              <a:t>Lyubomir Hristov </a:t>
            </a:r>
          </a:p>
        </p:txBody>
      </p:sp>
      <p:sp>
        <p:nvSpPr>
          <p:cNvPr id="19" name="Text Placeholder 18"/>
          <p:cNvSpPr>
            <a:spLocks noGrp="1"/>
          </p:cNvSpPr>
          <p:nvPr>
            <p:ph type="body" sz="quarter" idx="19"/>
          </p:nvPr>
        </p:nvSpPr>
        <p:spPr bwMode="auto">
          <a:xfrm>
            <a:off x="8059060" y="4039843"/>
            <a:ext cx="832714" cy="596015"/>
          </a:xfrm>
        </p:spPr>
        <p:txBody>
          <a:bodyPr/>
          <a:lstStyle/>
          <a:p>
            <a:pPr>
              <a:defRPr/>
            </a:pPr>
            <a:endParaRPr lang="en-ZA" dirty="0"/>
          </a:p>
        </p:txBody>
      </p:sp>
      <p:sp>
        <p:nvSpPr>
          <p:cNvPr id="20" name="Text Placeholder 19"/>
          <p:cNvSpPr>
            <a:spLocks noGrp="1"/>
          </p:cNvSpPr>
          <p:nvPr>
            <p:ph type="body" sz="quarter" idx="20"/>
          </p:nvPr>
        </p:nvSpPr>
        <p:spPr bwMode="auto"/>
        <p:txBody>
          <a:bodyPr/>
          <a:lstStyle/>
          <a:p>
            <a:pPr>
              <a:defRPr/>
            </a:pPr>
            <a:endParaRPr lang="en-ZA"/>
          </a:p>
        </p:txBody>
      </p:sp>
      <p:pic>
        <p:nvPicPr>
          <p:cNvPr id="22" name="Grafik 21">
            <a:extLst>
              <a:ext uri="{FF2B5EF4-FFF2-40B4-BE49-F238E27FC236}">
                <a16:creationId xmlns:a16="http://schemas.microsoft.com/office/drawing/2014/main" id="{700E826D-0B72-4344-9DB7-A8EE0BCA61D2}"/>
              </a:ext>
            </a:extLst>
          </p:cNvPr>
          <p:cNvPicPr>
            <a:picLocks noChangeAspect="1"/>
          </p:cNvPicPr>
          <p:nvPr/>
        </p:nvPicPr>
        <p:blipFill>
          <a:blip r:embed="rId6"/>
          <a:stretch>
            <a:fillRect/>
          </a:stretch>
        </p:blipFill>
        <p:spPr bwMode="auto">
          <a:xfrm>
            <a:off x="8213558" y="324686"/>
            <a:ext cx="611352" cy="322199"/>
          </a:xfrm>
          <a:prstGeom prst="rect">
            <a:avLst/>
          </a:prstGeom>
        </p:spPr>
      </p:pic>
      <p:pic>
        <p:nvPicPr>
          <p:cNvPr id="16" name="Grafik 15" descr="Ein Bild, das Person, Mann, draußen enthält.&#10;&#10;Automatisch generierte Beschreibung">
            <a:extLst>
              <a:ext uri="{FF2B5EF4-FFF2-40B4-BE49-F238E27FC236}">
                <a16:creationId xmlns:a16="http://schemas.microsoft.com/office/drawing/2014/main" id="{CB5DB4EF-C61A-4172-9B36-64743CED046E}"/>
              </a:ext>
            </a:extLst>
          </p:cNvPr>
          <p:cNvPicPr>
            <a:picLocks noChangeAspect="1"/>
          </p:cNvPicPr>
          <p:nvPr/>
        </p:nvPicPr>
        <p:blipFill>
          <a:blip r:embed="rId7"/>
          <a:stretch>
            <a:fillRect/>
          </a:stretch>
        </p:blipFill>
        <p:spPr>
          <a:xfrm>
            <a:off x="308415" y="626140"/>
            <a:ext cx="2155793" cy="3832521"/>
          </a:xfrm>
          <a:prstGeom prst="rect">
            <a:avLst/>
          </a:prstGeom>
        </p:spPr>
      </p:pic>
      <p:pic>
        <p:nvPicPr>
          <p:cNvPr id="25" name="Grafik 24">
            <a:extLst>
              <a:ext uri="{FF2B5EF4-FFF2-40B4-BE49-F238E27FC236}">
                <a16:creationId xmlns:a16="http://schemas.microsoft.com/office/drawing/2014/main" id="{DFF9A07A-A125-4AC8-BE97-836CEAC959C8}"/>
              </a:ext>
            </a:extLst>
          </p:cNvPr>
          <p:cNvPicPr>
            <a:picLocks noChangeAspect="1"/>
          </p:cNvPicPr>
          <p:nvPr/>
        </p:nvPicPr>
        <p:blipFill>
          <a:blip r:embed="rId8"/>
          <a:stretch>
            <a:fillRect/>
          </a:stretch>
        </p:blipFill>
        <p:spPr>
          <a:xfrm>
            <a:off x="5922123" y="0"/>
            <a:ext cx="1776255" cy="1856859"/>
          </a:xfrm>
          <a:prstGeom prst="rect">
            <a:avLst/>
          </a:prstGeom>
        </p:spPr>
      </p:pic>
      <p:sp>
        <p:nvSpPr>
          <p:cNvPr id="27" name="Textfeld 26">
            <a:extLst>
              <a:ext uri="{FF2B5EF4-FFF2-40B4-BE49-F238E27FC236}">
                <a16:creationId xmlns:a16="http://schemas.microsoft.com/office/drawing/2014/main" id="{671170DE-2489-4898-A3AE-2EE8207B8C4B}"/>
              </a:ext>
            </a:extLst>
          </p:cNvPr>
          <p:cNvSpPr txBox="1"/>
          <p:nvPr/>
        </p:nvSpPr>
        <p:spPr>
          <a:xfrm>
            <a:off x="2643052" y="1674950"/>
            <a:ext cx="2795451" cy="2502993"/>
          </a:xfrm>
          <a:prstGeom prst="rect">
            <a:avLst/>
          </a:prstGeom>
          <a:noFill/>
        </p:spPr>
        <p:txBody>
          <a:bodyPr wrap="square" lIns="0" tIns="0" rIns="0" bIns="0" rtlCol="0">
            <a:spAutoFit/>
          </a:bodyPr>
          <a:lstStyle/>
          <a:p>
            <a:pPr marL="285750" indent="-285750">
              <a:lnSpc>
                <a:spcPct val="114000"/>
              </a:lnSpc>
              <a:buFont typeface="Arial" panose="020B0604020202020204" pitchFamily="34" charset="0"/>
              <a:buChar char="•"/>
            </a:pPr>
            <a:r>
              <a:rPr lang="en-GB" sz="1600" dirty="0">
                <a:solidFill>
                  <a:schemeClr val="bg1"/>
                </a:solidFill>
                <a:latin typeface="+mn-lt"/>
              </a:rPr>
              <a:t>Building garden beds for planting</a:t>
            </a:r>
          </a:p>
          <a:p>
            <a:pPr marL="285750" indent="-285750">
              <a:lnSpc>
                <a:spcPct val="114000"/>
              </a:lnSpc>
              <a:buFont typeface="Arial" panose="020B0604020202020204" pitchFamily="34" charset="0"/>
              <a:buChar char="•"/>
            </a:pPr>
            <a:r>
              <a:rPr lang="en-GB" sz="1600" dirty="0">
                <a:solidFill>
                  <a:schemeClr val="bg1"/>
                </a:solidFill>
                <a:latin typeface="+mn-lt"/>
              </a:rPr>
              <a:t>Growing vegetables</a:t>
            </a:r>
          </a:p>
          <a:p>
            <a:pPr marL="285750" indent="-285750">
              <a:lnSpc>
                <a:spcPct val="114000"/>
              </a:lnSpc>
              <a:buFont typeface="Arial" panose="020B0604020202020204" pitchFamily="34" charset="0"/>
              <a:buChar char="•"/>
            </a:pPr>
            <a:r>
              <a:rPr lang="en-GB" sz="1600" dirty="0">
                <a:solidFill>
                  <a:schemeClr val="bg1"/>
                </a:solidFill>
                <a:latin typeface="+mn-lt"/>
              </a:rPr>
              <a:t>Taking care of the beds </a:t>
            </a:r>
          </a:p>
          <a:p>
            <a:pPr marL="285750" indent="-285750">
              <a:lnSpc>
                <a:spcPct val="114000"/>
              </a:lnSpc>
              <a:buFont typeface="Arial" panose="020B0604020202020204" pitchFamily="34" charset="0"/>
              <a:buChar char="•"/>
            </a:pPr>
            <a:r>
              <a:rPr lang="en-GB" sz="1600" dirty="0">
                <a:solidFill>
                  <a:schemeClr val="bg1"/>
                </a:solidFill>
                <a:latin typeface="+mn-lt"/>
              </a:rPr>
              <a:t>Possibility to register Bachelor/Master thesis or Project study related to </a:t>
            </a:r>
            <a:r>
              <a:rPr lang="en-GB" sz="1600" dirty="0" err="1">
                <a:solidFill>
                  <a:schemeClr val="bg1"/>
                </a:solidFill>
                <a:latin typeface="+mn-lt"/>
              </a:rPr>
              <a:t>PaS</a:t>
            </a:r>
            <a:endParaRPr lang="en-GB" sz="1600" dirty="0">
              <a:solidFill>
                <a:schemeClr val="bg1"/>
              </a:solidFill>
              <a:latin typeface="+mn-lt"/>
            </a:endParaRPr>
          </a:p>
          <a:p>
            <a:pPr marL="285750" indent="-285750">
              <a:lnSpc>
                <a:spcPct val="114000"/>
              </a:lnSpc>
              <a:buFont typeface="Arial" panose="020B0604020202020204" pitchFamily="34" charset="0"/>
              <a:buChar char="•"/>
            </a:pPr>
            <a:r>
              <a:rPr lang="en-GB" sz="1600" dirty="0">
                <a:solidFill>
                  <a:schemeClr val="bg1"/>
                </a:solidFill>
                <a:latin typeface="+mn-lt"/>
              </a:rPr>
              <a:t>Many other activities…</a:t>
            </a:r>
          </a:p>
        </p:txBody>
      </p:sp>
      <p:sp>
        <p:nvSpPr>
          <p:cNvPr id="28" name="Textfeld 27">
            <a:extLst>
              <a:ext uri="{FF2B5EF4-FFF2-40B4-BE49-F238E27FC236}">
                <a16:creationId xmlns:a16="http://schemas.microsoft.com/office/drawing/2014/main" id="{B22D1ECD-A5FF-4BEC-9A77-48AD5B729904}"/>
              </a:ext>
            </a:extLst>
          </p:cNvPr>
          <p:cNvSpPr txBox="1"/>
          <p:nvPr/>
        </p:nvSpPr>
        <p:spPr bwMode="auto">
          <a:xfrm>
            <a:off x="2643051" y="646885"/>
            <a:ext cx="2795451" cy="605230"/>
          </a:xfrm>
          <a:prstGeom prst="rect">
            <a:avLst/>
          </a:prstGeom>
          <a:noFill/>
        </p:spPr>
        <p:txBody>
          <a:bodyPr wrap="square" lIns="0" tIns="0" rIns="0" bIns="0" rtlCol="0">
            <a:spAutoFit/>
          </a:bodyPr>
          <a:lstStyle/>
          <a:p>
            <a:pPr>
              <a:lnSpc>
                <a:spcPct val="114000"/>
              </a:lnSpc>
            </a:pPr>
            <a:r>
              <a:rPr lang="en-GB" dirty="0">
                <a:solidFill>
                  <a:schemeClr val="bg1"/>
                </a:solidFill>
                <a:latin typeface="+mn-lt"/>
              </a:rPr>
              <a:t>What do we do at Plant a Seed?</a:t>
            </a:r>
          </a:p>
        </p:txBody>
      </p:sp>
      <p:pic>
        <p:nvPicPr>
          <p:cNvPr id="30" name="Grafik 29">
            <a:extLst>
              <a:ext uri="{FF2B5EF4-FFF2-40B4-BE49-F238E27FC236}">
                <a16:creationId xmlns:a16="http://schemas.microsoft.com/office/drawing/2014/main" id="{0095255C-D220-4141-925D-9053A31D3E52}"/>
              </a:ext>
            </a:extLst>
          </p:cNvPr>
          <p:cNvPicPr>
            <a:picLocks noChangeAspect="1"/>
          </p:cNvPicPr>
          <p:nvPr/>
        </p:nvPicPr>
        <p:blipFill>
          <a:blip r:embed="rId9"/>
          <a:stretch>
            <a:fillRect/>
          </a:stretch>
        </p:blipFill>
        <p:spPr>
          <a:xfrm rot="21336548">
            <a:off x="5535656" y="2950814"/>
            <a:ext cx="2795451" cy="1959428"/>
          </a:xfrm>
          <a:prstGeom prst="rect">
            <a:avLst/>
          </a:prstGeom>
        </p:spPr>
      </p:pic>
      <p:pic>
        <p:nvPicPr>
          <p:cNvPr id="40" name="Grafik 39" descr="Ein Bild, das Person, drinnen, Motorsäge, Werkzeug enthält.&#10;&#10;Automatisch generierte Beschreibung">
            <a:extLst>
              <a:ext uri="{FF2B5EF4-FFF2-40B4-BE49-F238E27FC236}">
                <a16:creationId xmlns:a16="http://schemas.microsoft.com/office/drawing/2014/main" id="{EEAD517B-88FB-46A5-B695-BB139FE07EA5}"/>
              </a:ext>
            </a:extLst>
          </p:cNvPr>
          <p:cNvPicPr>
            <a:picLocks noChangeAspect="1"/>
          </p:cNvPicPr>
          <p:nvPr/>
        </p:nvPicPr>
        <p:blipFill>
          <a:blip r:embed="rId10"/>
          <a:stretch>
            <a:fillRect/>
          </a:stretch>
        </p:blipFill>
        <p:spPr>
          <a:xfrm rot="460557">
            <a:off x="7258158" y="1763257"/>
            <a:ext cx="2081030" cy="2774707"/>
          </a:xfrm>
          <a:prstGeom prst="rect">
            <a:avLst/>
          </a:prstGeom>
        </p:spPr>
      </p:pic>
      <p:pic>
        <p:nvPicPr>
          <p:cNvPr id="42" name="Grafik 41" descr="Ein Bild, das Tasse, Essen, Getränk, Mahlzeit enthält.&#10;&#10;Automatisch generierte Beschreibung">
            <a:extLst>
              <a:ext uri="{FF2B5EF4-FFF2-40B4-BE49-F238E27FC236}">
                <a16:creationId xmlns:a16="http://schemas.microsoft.com/office/drawing/2014/main" id="{0B4C4326-25B5-4EA0-8709-3778CEC0E383}"/>
              </a:ext>
            </a:extLst>
          </p:cNvPr>
          <p:cNvPicPr>
            <a:picLocks noChangeAspect="1"/>
          </p:cNvPicPr>
          <p:nvPr/>
        </p:nvPicPr>
        <p:blipFill rotWithShape="1">
          <a:blip r:embed="rId11"/>
          <a:srcRect t="18406"/>
          <a:stretch/>
        </p:blipFill>
        <p:spPr>
          <a:xfrm rot="20261089">
            <a:off x="5916177" y="2083234"/>
            <a:ext cx="1453286" cy="1581061"/>
          </a:xfrm>
          <a:prstGeom prst="rect">
            <a:avLst/>
          </a:prstGeom>
        </p:spPr>
      </p:pic>
    </p:spTree>
    <p:extLst>
      <p:ext uri="{BB962C8B-B14F-4D97-AF65-F5344CB8AC3E}">
        <p14:creationId xmlns:p14="http://schemas.microsoft.com/office/powerpoint/2010/main" val="338492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Picture Placeholder 14">
            <a:extLst>
              <a:ext uri="{FF2B5EF4-FFF2-40B4-BE49-F238E27FC236}">
                <a16:creationId xmlns:a16="http://schemas.microsoft.com/office/drawing/2014/main" id="{4F0EF788-FCA0-4AB4-8C07-0A1468346F71}"/>
              </a:ext>
            </a:extLst>
          </p:cNvPr>
          <p:cNvSpPr>
            <a:spLocks noGrp="1"/>
          </p:cNvSpPr>
          <p:nvPr>
            <p:ph type="pic" sz="quarter" idx="14"/>
          </p:nvPr>
        </p:nvSpPr>
        <p:spPr bwMode="auto">
          <a:xfrm>
            <a:off x="0" y="146092"/>
            <a:ext cx="9144000" cy="4808253"/>
          </a:xfrm>
          <a:ln>
            <a:noFill/>
          </a:ln>
        </p:spPr>
      </p:sp>
      <p:graphicFrame>
        <p:nvGraphicFramePr>
          <p:cNvPr id="2" name="Objekt 1"/>
          <p:cNvGraphicFramePr>
            <a:graphicFrameLocks noChangeAspect="1"/>
          </p:cNvGraphicFramePr>
          <p:nvPr/>
        </p:nvGraphicFramePr>
        <p:xfrm>
          <a:off x="1191" y="1191"/>
          <a:ext cx="1190" cy="1190"/>
        </p:xfrm>
        <a:graphic>
          <a:graphicData uri="http://schemas.openxmlformats.org/presentationml/2006/ole">
            <mc:AlternateContent xmlns:mc="http://schemas.openxmlformats.org/markup-compatibility/2006">
              <mc:Choice xmlns:v="urn:schemas-microsoft-com:vml" Requires="v">
                <p:oleObj spid="_x0000_s17414" name="oleObj" r:id="rId4" imgW="0" imgH="0" progId="TCLayout.ActiveDocument.1">
                  <p:embed/>
                </p:oleObj>
              </mc:Choice>
              <mc:Fallback>
                <p:oleObj name="oleObj" r:id="rId4" imgW="0" imgH="0" progId="TCLayout.ActiveDocument.1">
                  <p:embed/>
                  <p:pic>
                    <p:nvPicPr>
                      <p:cNvPr id="2" name="Objekt 1"/>
                      <p:cNvPicPr/>
                      <p:nvPr/>
                    </p:nvPicPr>
                    <p:blipFill>
                      <a:blip r:embed="rId5"/>
                      <a:stretch/>
                    </p:blipFill>
                    <p:spPr bwMode="auto">
                      <a:xfrm>
                        <a:off x="1191" y="1191"/>
                        <a:ext cx="1190" cy="1190"/>
                      </a:xfrm>
                      <a:prstGeom prst="rect">
                        <a:avLst/>
                      </a:prstGeom>
                    </p:spPr>
                  </p:pic>
                </p:oleObj>
              </mc:Fallback>
            </mc:AlternateContent>
          </a:graphicData>
        </a:graphic>
      </p:graphicFrame>
      <p:sp>
        <p:nvSpPr>
          <p:cNvPr id="17" name="Text Placeholder 16"/>
          <p:cNvSpPr>
            <a:spLocks noGrp="1"/>
          </p:cNvSpPr>
          <p:nvPr>
            <p:ph type="body" sz="quarter" idx="17"/>
          </p:nvPr>
        </p:nvSpPr>
        <p:spPr bwMode="auto">
          <a:xfrm>
            <a:off x="0" y="4775752"/>
            <a:ext cx="9144000" cy="357187"/>
          </a:xfrm>
        </p:spPr>
        <p:txBody>
          <a:bodyPr/>
          <a:lstStyle/>
          <a:p>
            <a:pPr>
              <a:defRPr/>
            </a:pPr>
            <a:endParaRPr lang="en-ZA" dirty="0"/>
          </a:p>
        </p:txBody>
      </p:sp>
      <p:sp>
        <p:nvSpPr>
          <p:cNvPr id="6" name="Datumsplatzhalter 5"/>
          <p:cNvSpPr>
            <a:spLocks noGrp="1"/>
          </p:cNvSpPr>
          <p:nvPr>
            <p:ph type="dt" sz="half" idx="10"/>
          </p:nvPr>
        </p:nvSpPr>
        <p:spPr bwMode="auto"/>
        <p:txBody>
          <a:bodyPr/>
          <a:lstStyle/>
          <a:p>
            <a:pPr>
              <a:defRPr/>
            </a:pPr>
            <a:fld id="{56DD7D6B-5244-4E98-9CA0-422DA7BAEF7C}" type="datetime2">
              <a:rPr lang="en-GB"/>
              <a:t>Sunday, 27 March 2022</a:t>
            </a:fld>
            <a:endParaRPr lang="en-GB" dirty="0"/>
          </a:p>
        </p:txBody>
      </p:sp>
      <p:sp>
        <p:nvSpPr>
          <p:cNvPr id="18" name="Text Placeholder 17"/>
          <p:cNvSpPr>
            <a:spLocks noGrp="1"/>
          </p:cNvSpPr>
          <p:nvPr>
            <p:ph type="body" sz="quarter" idx="18"/>
          </p:nvPr>
        </p:nvSpPr>
        <p:spPr bwMode="auto"/>
        <p:txBody>
          <a:bodyPr>
            <a:noAutofit/>
          </a:bodyPr>
          <a:lstStyle/>
          <a:p>
            <a:pPr>
              <a:defRPr/>
            </a:pPr>
            <a:r>
              <a:rPr lang="en-ZA" sz="1000" dirty="0"/>
              <a:t>Lyubomir Hristov </a:t>
            </a:r>
          </a:p>
        </p:txBody>
      </p:sp>
      <p:sp>
        <p:nvSpPr>
          <p:cNvPr id="19" name="Text Placeholder 18"/>
          <p:cNvSpPr>
            <a:spLocks noGrp="1"/>
          </p:cNvSpPr>
          <p:nvPr>
            <p:ph type="body" sz="quarter" idx="19"/>
          </p:nvPr>
        </p:nvSpPr>
        <p:spPr bwMode="auto">
          <a:xfrm>
            <a:off x="8059060" y="4039843"/>
            <a:ext cx="832714" cy="596015"/>
          </a:xfrm>
        </p:spPr>
        <p:txBody>
          <a:bodyPr/>
          <a:lstStyle/>
          <a:p>
            <a:pPr>
              <a:defRPr/>
            </a:pPr>
            <a:endParaRPr lang="en-ZA" dirty="0"/>
          </a:p>
        </p:txBody>
      </p:sp>
      <p:sp>
        <p:nvSpPr>
          <p:cNvPr id="20" name="Text Placeholder 19"/>
          <p:cNvSpPr>
            <a:spLocks noGrp="1"/>
          </p:cNvSpPr>
          <p:nvPr>
            <p:ph type="body" sz="quarter" idx="20"/>
          </p:nvPr>
        </p:nvSpPr>
        <p:spPr bwMode="auto"/>
        <p:txBody>
          <a:bodyPr/>
          <a:lstStyle/>
          <a:p>
            <a:pPr>
              <a:defRPr/>
            </a:pPr>
            <a:endParaRPr lang="en-ZA"/>
          </a:p>
        </p:txBody>
      </p:sp>
      <p:pic>
        <p:nvPicPr>
          <p:cNvPr id="22" name="Grafik 21">
            <a:extLst>
              <a:ext uri="{FF2B5EF4-FFF2-40B4-BE49-F238E27FC236}">
                <a16:creationId xmlns:a16="http://schemas.microsoft.com/office/drawing/2014/main" id="{700E826D-0B72-4344-9DB7-A8EE0BCA61D2}"/>
              </a:ext>
            </a:extLst>
          </p:cNvPr>
          <p:cNvPicPr>
            <a:picLocks noChangeAspect="1"/>
          </p:cNvPicPr>
          <p:nvPr/>
        </p:nvPicPr>
        <p:blipFill>
          <a:blip r:embed="rId6"/>
          <a:stretch>
            <a:fillRect/>
          </a:stretch>
        </p:blipFill>
        <p:spPr bwMode="auto">
          <a:xfrm>
            <a:off x="8213558" y="324686"/>
            <a:ext cx="611352" cy="322199"/>
          </a:xfrm>
          <a:prstGeom prst="rect">
            <a:avLst/>
          </a:prstGeom>
        </p:spPr>
      </p:pic>
      <p:pic>
        <p:nvPicPr>
          <p:cNvPr id="25" name="Grafik 24">
            <a:extLst>
              <a:ext uri="{FF2B5EF4-FFF2-40B4-BE49-F238E27FC236}">
                <a16:creationId xmlns:a16="http://schemas.microsoft.com/office/drawing/2014/main" id="{DFF9A07A-A125-4AC8-BE97-836CEAC959C8}"/>
              </a:ext>
            </a:extLst>
          </p:cNvPr>
          <p:cNvPicPr>
            <a:picLocks noChangeAspect="1"/>
          </p:cNvPicPr>
          <p:nvPr/>
        </p:nvPicPr>
        <p:blipFill>
          <a:blip r:embed="rId7"/>
          <a:stretch>
            <a:fillRect/>
          </a:stretch>
        </p:blipFill>
        <p:spPr>
          <a:xfrm>
            <a:off x="533167" y="267882"/>
            <a:ext cx="1984356" cy="2074403"/>
          </a:xfrm>
          <a:prstGeom prst="rect">
            <a:avLst/>
          </a:prstGeom>
        </p:spPr>
      </p:pic>
      <p:sp>
        <p:nvSpPr>
          <p:cNvPr id="27" name="Textfeld 26">
            <a:extLst>
              <a:ext uri="{FF2B5EF4-FFF2-40B4-BE49-F238E27FC236}">
                <a16:creationId xmlns:a16="http://schemas.microsoft.com/office/drawing/2014/main" id="{671170DE-2489-4898-A3AE-2EE8207B8C4B}"/>
              </a:ext>
            </a:extLst>
          </p:cNvPr>
          <p:cNvSpPr txBox="1"/>
          <p:nvPr/>
        </p:nvSpPr>
        <p:spPr>
          <a:xfrm>
            <a:off x="127620" y="2550218"/>
            <a:ext cx="3023454" cy="2222275"/>
          </a:xfrm>
          <a:prstGeom prst="rect">
            <a:avLst/>
          </a:prstGeom>
          <a:noFill/>
        </p:spPr>
        <p:txBody>
          <a:bodyPr wrap="square" lIns="0" tIns="0" rIns="0" bIns="0" rtlCol="0">
            <a:spAutoFit/>
          </a:bodyPr>
          <a:lstStyle/>
          <a:p>
            <a:pPr>
              <a:lnSpc>
                <a:spcPct val="114000"/>
              </a:lnSpc>
            </a:pPr>
            <a:r>
              <a:rPr lang="en-GB" sz="1600" dirty="0">
                <a:latin typeface="+mn-lt"/>
              </a:rPr>
              <a:t>New Members welcome!</a:t>
            </a:r>
          </a:p>
          <a:p>
            <a:pPr marL="285750" indent="-285750">
              <a:lnSpc>
                <a:spcPct val="114000"/>
              </a:lnSpc>
              <a:buFont typeface="Arial" panose="020B0604020202020204" pitchFamily="34" charset="0"/>
              <a:buChar char="•"/>
            </a:pPr>
            <a:r>
              <a:rPr lang="en-GB" sz="1600" dirty="0">
                <a:latin typeface="+mn-lt"/>
              </a:rPr>
              <a:t>Check out the website </a:t>
            </a:r>
            <a:r>
              <a:rPr lang="en-GB" sz="1600" dirty="0">
                <a:latin typeface="+mn-lt"/>
                <a:hlinkClick r:id="rId8"/>
              </a:rPr>
              <a:t>https://umwelt.asta.tum.de/plantaseed/</a:t>
            </a:r>
            <a:endParaRPr lang="en-GB" sz="1600" dirty="0">
              <a:latin typeface="+mn-lt"/>
            </a:endParaRPr>
          </a:p>
          <a:p>
            <a:pPr marL="285750" indent="-285750">
              <a:lnSpc>
                <a:spcPct val="114000"/>
              </a:lnSpc>
              <a:buFont typeface="Arial" panose="020B0604020202020204" pitchFamily="34" charset="0"/>
              <a:buChar char="•"/>
            </a:pPr>
            <a:r>
              <a:rPr lang="en-GB" sz="1600" dirty="0">
                <a:latin typeface="+mn-lt"/>
              </a:rPr>
              <a:t>And Instagram </a:t>
            </a:r>
            <a:r>
              <a:rPr lang="en-GB" sz="1600" dirty="0">
                <a:latin typeface="+mn-lt"/>
                <a:hlinkClick r:id="rId9"/>
              </a:rPr>
              <a:t>https://www.instagram.com/plantaseed_tum/</a:t>
            </a:r>
            <a:endParaRPr lang="en-GB" sz="1600" dirty="0">
              <a:latin typeface="+mn-lt"/>
            </a:endParaRPr>
          </a:p>
          <a:p>
            <a:pPr marL="285750" indent="-285750">
              <a:lnSpc>
                <a:spcPct val="114000"/>
              </a:lnSpc>
              <a:buFontTx/>
              <a:buChar char="-"/>
            </a:pPr>
            <a:endParaRPr lang="en-GB" sz="1600" dirty="0">
              <a:latin typeface="+mn-lt"/>
            </a:endParaRPr>
          </a:p>
        </p:txBody>
      </p:sp>
      <p:pic>
        <p:nvPicPr>
          <p:cNvPr id="14" name="Grafik 13" descr="Ein Bild, das Baum, draußen, Person, Personen enthält.&#10;&#10;Automatisch generierte Beschreibung">
            <a:extLst>
              <a:ext uri="{FF2B5EF4-FFF2-40B4-BE49-F238E27FC236}">
                <a16:creationId xmlns:a16="http://schemas.microsoft.com/office/drawing/2014/main" id="{9E36F2DD-E627-4EC5-8E2A-7D4D7624E29A}"/>
              </a:ext>
            </a:extLst>
          </p:cNvPr>
          <p:cNvPicPr>
            <a:picLocks noChangeAspect="1"/>
          </p:cNvPicPr>
          <p:nvPr/>
        </p:nvPicPr>
        <p:blipFill rotWithShape="1">
          <a:blip r:embed="rId10"/>
          <a:srcRect l="4451" t="15639" r="7454"/>
          <a:stretch/>
        </p:blipFill>
        <p:spPr bwMode="auto">
          <a:xfrm>
            <a:off x="3151074" y="272344"/>
            <a:ext cx="5764922" cy="3695644"/>
          </a:xfrm>
          <a:prstGeom prst="rect">
            <a:avLst/>
          </a:prstGeom>
        </p:spPr>
      </p:pic>
      <p:sp>
        <p:nvSpPr>
          <p:cNvPr id="15" name="Textfeld 14">
            <a:extLst>
              <a:ext uri="{FF2B5EF4-FFF2-40B4-BE49-F238E27FC236}">
                <a16:creationId xmlns:a16="http://schemas.microsoft.com/office/drawing/2014/main" id="{B9CCE3CF-5970-4E4A-A371-91D7EFF017EB}"/>
              </a:ext>
            </a:extLst>
          </p:cNvPr>
          <p:cNvSpPr txBox="1"/>
          <p:nvPr/>
        </p:nvSpPr>
        <p:spPr bwMode="auto">
          <a:xfrm>
            <a:off x="3433831" y="4171587"/>
            <a:ext cx="4192195" cy="818686"/>
          </a:xfrm>
          <a:prstGeom prst="rect">
            <a:avLst/>
          </a:prstGeom>
          <a:noFill/>
        </p:spPr>
        <p:txBody>
          <a:bodyPr wrap="square" lIns="0" tIns="0" rIns="0" bIns="0" rtlCol="0">
            <a:spAutoFit/>
          </a:bodyPr>
          <a:lstStyle/>
          <a:p>
            <a:pPr>
              <a:lnSpc>
                <a:spcPct val="114000"/>
              </a:lnSpc>
            </a:pPr>
            <a:r>
              <a:rPr lang="en-GB" sz="1600" dirty="0">
                <a:latin typeface="+mn-lt"/>
              </a:rPr>
              <a:t>For questions write to: </a:t>
            </a:r>
            <a:r>
              <a:rPr lang="en-GB" sz="1600" dirty="0">
                <a:latin typeface="+mn-lt"/>
                <a:hlinkClick r:id="rId11"/>
              </a:rPr>
              <a:t>lyubomir.hristov@tum.de</a:t>
            </a:r>
            <a:endParaRPr lang="en-GB" sz="1600" dirty="0">
              <a:latin typeface="+mn-lt"/>
            </a:endParaRPr>
          </a:p>
          <a:p>
            <a:pPr marL="285750" indent="-285750">
              <a:lnSpc>
                <a:spcPct val="114000"/>
              </a:lnSpc>
              <a:buFontTx/>
              <a:buChar char="-"/>
            </a:pPr>
            <a:endParaRPr lang="en-GB" sz="1600" dirty="0">
              <a:latin typeface="+mn-lt"/>
            </a:endParaRPr>
          </a:p>
        </p:txBody>
      </p:sp>
    </p:spTree>
    <p:extLst>
      <p:ext uri="{BB962C8B-B14F-4D97-AF65-F5344CB8AC3E}">
        <p14:creationId xmlns:p14="http://schemas.microsoft.com/office/powerpoint/2010/main" val="45273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Grafik 4">
            <a:extLst>
              <a:ext uri="{FF2B5EF4-FFF2-40B4-BE49-F238E27FC236}">
                <a16:creationId xmlns:a16="http://schemas.microsoft.com/office/drawing/2014/main" id="{5CAADC0C-9F42-4BB2-A9B5-364AAD440519}"/>
              </a:ext>
            </a:extLst>
          </p:cNvPr>
          <p:cNvPicPr>
            <a:picLocks noChangeAspect="1"/>
          </p:cNvPicPr>
          <p:nvPr/>
        </p:nvPicPr>
        <p:blipFill>
          <a:blip r:embed="rId4"/>
          <a:stretch>
            <a:fillRect/>
          </a:stretch>
        </p:blipFill>
        <p:spPr>
          <a:xfrm>
            <a:off x="0" y="-11325"/>
            <a:ext cx="9144000" cy="4987947"/>
          </a:xfrm>
          <a:prstGeom prst="rect">
            <a:avLst/>
          </a:prstGeom>
        </p:spPr>
      </p:pic>
      <p:graphicFrame>
        <p:nvGraphicFramePr>
          <p:cNvPr id="2" name="Objekt 1"/>
          <p:cNvGraphicFramePr>
            <a:graphicFrameLocks noChangeAspect="1"/>
          </p:cNvGraphicFramePr>
          <p:nvPr/>
        </p:nvGraphicFramePr>
        <p:xfrm>
          <a:off x="1191" y="1191"/>
          <a:ext cx="1190" cy="1190"/>
        </p:xfrm>
        <a:graphic>
          <a:graphicData uri="http://schemas.openxmlformats.org/presentationml/2006/ole">
            <mc:AlternateContent xmlns:mc="http://schemas.openxmlformats.org/markup-compatibility/2006">
              <mc:Choice xmlns:v="urn:schemas-microsoft-com:vml" Requires="v">
                <p:oleObj spid="_x0000_s18438" name="oleObj" r:id="rId5" imgW="0" imgH="0" progId="TCLayout.ActiveDocument.1">
                  <p:embed/>
                </p:oleObj>
              </mc:Choice>
              <mc:Fallback>
                <p:oleObj name="oleObj" r:id="rId5" imgW="0" imgH="0" progId="TCLayout.ActiveDocument.1">
                  <p:embed/>
                  <p:pic>
                    <p:nvPicPr>
                      <p:cNvPr id="2" name="Objekt 1"/>
                      <p:cNvPicPr/>
                      <p:nvPr/>
                    </p:nvPicPr>
                    <p:blipFill>
                      <a:blip r:embed="rId6"/>
                      <a:stretch/>
                    </p:blipFill>
                    <p:spPr bwMode="auto">
                      <a:xfrm>
                        <a:off x="1191" y="1191"/>
                        <a:ext cx="1190" cy="1190"/>
                      </a:xfrm>
                      <a:prstGeom prst="rect">
                        <a:avLst/>
                      </a:prstGeom>
                    </p:spPr>
                  </p:pic>
                </p:oleObj>
              </mc:Fallback>
            </mc:AlternateContent>
          </a:graphicData>
        </a:graphic>
      </p:graphicFrame>
      <p:sp>
        <p:nvSpPr>
          <p:cNvPr id="17" name="Text Placeholder 16"/>
          <p:cNvSpPr>
            <a:spLocks noGrp="1"/>
          </p:cNvSpPr>
          <p:nvPr>
            <p:ph type="body" sz="quarter" idx="17"/>
          </p:nvPr>
        </p:nvSpPr>
        <p:spPr bwMode="auto">
          <a:xfrm>
            <a:off x="0" y="4775752"/>
            <a:ext cx="9144000" cy="357187"/>
          </a:xfrm>
        </p:spPr>
        <p:txBody>
          <a:bodyPr/>
          <a:lstStyle/>
          <a:p>
            <a:pPr>
              <a:defRPr/>
            </a:pPr>
            <a:endParaRPr lang="en-ZA" dirty="0"/>
          </a:p>
        </p:txBody>
      </p:sp>
      <p:sp>
        <p:nvSpPr>
          <p:cNvPr id="6" name="Datumsplatzhalter 5"/>
          <p:cNvSpPr>
            <a:spLocks noGrp="1"/>
          </p:cNvSpPr>
          <p:nvPr>
            <p:ph type="dt" sz="half" idx="10"/>
          </p:nvPr>
        </p:nvSpPr>
        <p:spPr bwMode="auto"/>
        <p:txBody>
          <a:bodyPr/>
          <a:lstStyle/>
          <a:p>
            <a:pPr>
              <a:defRPr/>
            </a:pPr>
            <a:fld id="{56DD7D6B-5244-4E98-9CA0-422DA7BAEF7C}" type="datetime2">
              <a:rPr lang="en-GB"/>
              <a:t>Sunday, 27 March 2022</a:t>
            </a:fld>
            <a:endParaRPr lang="en-GB" dirty="0"/>
          </a:p>
        </p:txBody>
      </p:sp>
      <p:sp>
        <p:nvSpPr>
          <p:cNvPr id="18" name="Text Placeholder 17"/>
          <p:cNvSpPr>
            <a:spLocks noGrp="1"/>
          </p:cNvSpPr>
          <p:nvPr>
            <p:ph type="body" sz="quarter" idx="18"/>
          </p:nvPr>
        </p:nvSpPr>
        <p:spPr bwMode="auto"/>
        <p:txBody>
          <a:bodyPr>
            <a:noAutofit/>
          </a:bodyPr>
          <a:lstStyle/>
          <a:p>
            <a:pPr>
              <a:defRPr/>
            </a:pPr>
            <a:r>
              <a:rPr lang="en-ZA" sz="1000" dirty="0"/>
              <a:t>Lyubomir Hristov </a:t>
            </a:r>
          </a:p>
        </p:txBody>
      </p:sp>
      <p:sp>
        <p:nvSpPr>
          <p:cNvPr id="19" name="Text Placeholder 18"/>
          <p:cNvSpPr>
            <a:spLocks noGrp="1"/>
          </p:cNvSpPr>
          <p:nvPr>
            <p:ph type="body" sz="quarter" idx="19"/>
          </p:nvPr>
        </p:nvSpPr>
        <p:spPr bwMode="auto">
          <a:xfrm>
            <a:off x="8059060" y="4039843"/>
            <a:ext cx="832714" cy="596015"/>
          </a:xfrm>
        </p:spPr>
        <p:txBody>
          <a:bodyPr/>
          <a:lstStyle/>
          <a:p>
            <a:pPr>
              <a:defRPr/>
            </a:pPr>
            <a:endParaRPr lang="en-ZA" dirty="0"/>
          </a:p>
        </p:txBody>
      </p:sp>
      <p:sp>
        <p:nvSpPr>
          <p:cNvPr id="20" name="Text Placeholder 19"/>
          <p:cNvSpPr>
            <a:spLocks noGrp="1"/>
          </p:cNvSpPr>
          <p:nvPr>
            <p:ph type="body" sz="quarter" idx="20"/>
          </p:nvPr>
        </p:nvSpPr>
        <p:spPr bwMode="auto"/>
        <p:txBody>
          <a:bodyPr/>
          <a:lstStyle/>
          <a:p>
            <a:pPr>
              <a:defRPr/>
            </a:pPr>
            <a:endParaRPr lang="en-ZA"/>
          </a:p>
        </p:txBody>
      </p:sp>
      <p:pic>
        <p:nvPicPr>
          <p:cNvPr id="22" name="Grafik 21">
            <a:extLst>
              <a:ext uri="{FF2B5EF4-FFF2-40B4-BE49-F238E27FC236}">
                <a16:creationId xmlns:a16="http://schemas.microsoft.com/office/drawing/2014/main" id="{700E826D-0B72-4344-9DB7-A8EE0BCA61D2}"/>
              </a:ext>
            </a:extLst>
          </p:cNvPr>
          <p:cNvPicPr>
            <a:picLocks noChangeAspect="1"/>
          </p:cNvPicPr>
          <p:nvPr/>
        </p:nvPicPr>
        <p:blipFill>
          <a:blip r:embed="rId7"/>
          <a:stretch>
            <a:fillRect/>
          </a:stretch>
        </p:blipFill>
        <p:spPr bwMode="auto">
          <a:xfrm>
            <a:off x="8213558" y="324686"/>
            <a:ext cx="611352" cy="322199"/>
          </a:xfrm>
          <a:prstGeom prst="rect">
            <a:avLst/>
          </a:prstGeom>
        </p:spPr>
      </p:pic>
      <p:pic>
        <p:nvPicPr>
          <p:cNvPr id="14" name="Grafik 13" descr="Ein Bild, das Pflanze enthält.&#10;&#10;Automatisch generierte Beschreibung">
            <a:extLst>
              <a:ext uri="{FF2B5EF4-FFF2-40B4-BE49-F238E27FC236}">
                <a16:creationId xmlns:a16="http://schemas.microsoft.com/office/drawing/2014/main" id="{72048BDD-782F-40EF-A2C4-1502405111E8}"/>
              </a:ext>
            </a:extLst>
          </p:cNvPr>
          <p:cNvPicPr>
            <a:picLocks noChangeAspect="1"/>
          </p:cNvPicPr>
          <p:nvPr/>
        </p:nvPicPr>
        <p:blipFill>
          <a:blip r:embed="rId8"/>
          <a:stretch>
            <a:fillRect/>
          </a:stretch>
        </p:blipFill>
        <p:spPr bwMode="auto">
          <a:xfrm>
            <a:off x="5296811" y="2557548"/>
            <a:ext cx="3847189" cy="2575391"/>
          </a:xfrm>
          <a:prstGeom prst="rect">
            <a:avLst/>
          </a:prstGeom>
        </p:spPr>
      </p:pic>
      <p:pic>
        <p:nvPicPr>
          <p:cNvPr id="23" name="Bildplatzhalter 3" descr="Ein Bild, das Gras, Person, draußen enthält.&#10;&#10;Automatisch generierte Beschreibung">
            <a:extLst>
              <a:ext uri="{FF2B5EF4-FFF2-40B4-BE49-F238E27FC236}">
                <a16:creationId xmlns:a16="http://schemas.microsoft.com/office/drawing/2014/main" id="{54DDFE45-B7FB-4EAF-8072-57F53151D1F6}"/>
              </a:ext>
            </a:extLst>
          </p:cNvPr>
          <p:cNvPicPr>
            <a:picLocks noGrp="1" noChangeAspect="1"/>
          </p:cNvPicPr>
          <p:nvPr>
            <p:ph type="pic" sz="quarter" idx="14"/>
          </p:nvPr>
        </p:nvPicPr>
        <p:blipFill>
          <a:blip r:embed="rId9"/>
          <a:srcRect t="10722" b="10722"/>
          <a:stretch>
            <a:fillRect/>
          </a:stretch>
        </p:blipFill>
        <p:spPr bwMode="auto">
          <a:xfrm>
            <a:off x="0" y="2336191"/>
            <a:ext cx="5296811" cy="2785424"/>
          </a:xfrm>
          <a:ln>
            <a:noFill/>
          </a:ln>
        </p:spPr>
      </p:pic>
      <p:pic>
        <p:nvPicPr>
          <p:cNvPr id="15" name="Grafik 14" descr="Ein Bild, das frisch, mehrere, Gemüse enthält.&#10;&#10;Automatisch generierte Beschreibung">
            <a:extLst>
              <a:ext uri="{FF2B5EF4-FFF2-40B4-BE49-F238E27FC236}">
                <a16:creationId xmlns:a16="http://schemas.microsoft.com/office/drawing/2014/main" id="{5D396C2E-01C5-4455-AB9C-7BAAC31BD28C}"/>
              </a:ext>
            </a:extLst>
          </p:cNvPr>
          <p:cNvPicPr>
            <a:picLocks noChangeAspect="1"/>
          </p:cNvPicPr>
          <p:nvPr/>
        </p:nvPicPr>
        <p:blipFill rotWithShape="1">
          <a:blip r:embed="rId10"/>
          <a:srcRect t="40059" r="454" b="11111"/>
          <a:stretch/>
        </p:blipFill>
        <p:spPr bwMode="auto">
          <a:xfrm>
            <a:off x="1867718" y="0"/>
            <a:ext cx="3932164" cy="2571750"/>
          </a:xfrm>
          <a:prstGeom prst="rect">
            <a:avLst/>
          </a:prstGeom>
        </p:spPr>
      </p:pic>
      <p:pic>
        <p:nvPicPr>
          <p:cNvPr id="25" name="Grafik 24">
            <a:extLst>
              <a:ext uri="{FF2B5EF4-FFF2-40B4-BE49-F238E27FC236}">
                <a16:creationId xmlns:a16="http://schemas.microsoft.com/office/drawing/2014/main" id="{DFF9A07A-A125-4AC8-BE97-836CEAC959C8}"/>
              </a:ext>
            </a:extLst>
          </p:cNvPr>
          <p:cNvPicPr>
            <a:picLocks noChangeAspect="1"/>
          </p:cNvPicPr>
          <p:nvPr/>
        </p:nvPicPr>
        <p:blipFill>
          <a:blip r:embed="rId11"/>
          <a:stretch>
            <a:fillRect/>
          </a:stretch>
        </p:blipFill>
        <p:spPr>
          <a:xfrm>
            <a:off x="23085" y="244905"/>
            <a:ext cx="1736014" cy="1814792"/>
          </a:xfrm>
          <a:prstGeom prst="rect">
            <a:avLst/>
          </a:prstGeom>
        </p:spPr>
      </p:pic>
      <p:pic>
        <p:nvPicPr>
          <p:cNvPr id="13" name="Grafik 12" descr="Ein Bild, das Person, Tisch, drinnen enthält.&#10;&#10;Automatisch generierte Beschreibung">
            <a:extLst>
              <a:ext uri="{FF2B5EF4-FFF2-40B4-BE49-F238E27FC236}">
                <a16:creationId xmlns:a16="http://schemas.microsoft.com/office/drawing/2014/main" id="{43186DA5-F70A-49A5-8EB2-16A795E3858B}"/>
              </a:ext>
            </a:extLst>
          </p:cNvPr>
          <p:cNvPicPr>
            <a:picLocks noChangeAspect="1"/>
          </p:cNvPicPr>
          <p:nvPr/>
        </p:nvPicPr>
        <p:blipFill rotWithShape="1">
          <a:blip r:embed="rId12"/>
          <a:srcRect t="1701"/>
          <a:stretch/>
        </p:blipFill>
        <p:spPr bwMode="auto">
          <a:xfrm>
            <a:off x="5221275" y="-11325"/>
            <a:ext cx="3933077" cy="2577439"/>
          </a:xfrm>
          <a:prstGeom prst="rect">
            <a:avLst/>
          </a:prstGeom>
        </p:spPr>
      </p:pic>
      <p:sp>
        <p:nvSpPr>
          <p:cNvPr id="7" name="Pfeil: gebogen 6">
            <a:extLst>
              <a:ext uri="{FF2B5EF4-FFF2-40B4-BE49-F238E27FC236}">
                <a16:creationId xmlns:a16="http://schemas.microsoft.com/office/drawing/2014/main" id="{18CFEEC0-917C-4612-9EE6-44E67C299490}"/>
              </a:ext>
            </a:extLst>
          </p:cNvPr>
          <p:cNvSpPr/>
          <p:nvPr/>
        </p:nvSpPr>
        <p:spPr>
          <a:xfrm rot="16200000">
            <a:off x="-238751" y="2951817"/>
            <a:ext cx="2275130" cy="1937807"/>
          </a:xfrm>
          <a:prstGeom prst="circularArrow">
            <a:avLst>
              <a:gd name="adj1" fmla="val 12500"/>
              <a:gd name="adj2" fmla="val 1081652"/>
              <a:gd name="adj3" fmla="val 20457681"/>
              <a:gd name="adj4" fmla="val 11016229"/>
              <a:gd name="adj5" fmla="val 9922"/>
            </a:avLst>
          </a:prstGeom>
          <a:solidFill>
            <a:srgbClr val="578F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GB" dirty="0">
              <a:solidFill>
                <a:schemeClr val="tx1"/>
              </a:solidFill>
            </a:endParaRPr>
          </a:p>
        </p:txBody>
      </p:sp>
      <p:sp>
        <p:nvSpPr>
          <p:cNvPr id="9" name="Rechteck 8">
            <a:extLst>
              <a:ext uri="{FF2B5EF4-FFF2-40B4-BE49-F238E27FC236}">
                <a16:creationId xmlns:a16="http://schemas.microsoft.com/office/drawing/2014/main" id="{B5BC9303-ED16-40B9-931E-91EB20362316}"/>
              </a:ext>
            </a:extLst>
          </p:cNvPr>
          <p:cNvSpPr/>
          <p:nvPr/>
        </p:nvSpPr>
        <p:spPr>
          <a:xfrm>
            <a:off x="3237318" y="4590399"/>
            <a:ext cx="2044149" cy="523220"/>
          </a:xfrm>
          <a:prstGeom prst="rect">
            <a:avLst/>
          </a:prstGeom>
          <a:solidFill>
            <a:schemeClr val="bg1"/>
          </a:solidFill>
        </p:spPr>
        <p:txBody>
          <a:bodyPr wrap="none" lIns="91440" tIns="45720" rIns="91440" bIns="45720">
            <a:spAutoFit/>
          </a:bodyPr>
          <a:lstStyle/>
          <a:p>
            <a:pPr algn="ctr"/>
            <a:r>
              <a:rPr lang="de-DE" sz="2800" b="1" dirty="0" err="1">
                <a:ln w="10160">
                  <a:solidFill>
                    <a:schemeClr val="tx1"/>
                  </a:solidFill>
                  <a:prstDash val="solid"/>
                </a:ln>
                <a:solidFill>
                  <a:srgbClr val="578F58"/>
                </a:solidFill>
                <a:effectLst>
                  <a:outerShdw blurRad="38100" dist="22860" dir="5400000" algn="tl" rotWithShape="0">
                    <a:srgbClr val="000000">
                      <a:alpha val="30000"/>
                    </a:srgbClr>
                  </a:outerShdw>
                </a:effectLst>
              </a:rPr>
              <a:t>Harvesting</a:t>
            </a:r>
            <a:endParaRPr lang="de-DE" sz="4400" b="1" dirty="0">
              <a:ln w="10160">
                <a:solidFill>
                  <a:schemeClr val="tx1"/>
                </a:solidFill>
                <a:prstDash val="solid"/>
              </a:ln>
              <a:solidFill>
                <a:srgbClr val="578F58"/>
              </a:solidFill>
              <a:effectLst>
                <a:outerShdw blurRad="38100" dist="22860" dir="5400000" algn="tl" rotWithShape="0">
                  <a:srgbClr val="000000">
                    <a:alpha val="30000"/>
                  </a:srgbClr>
                </a:outerShdw>
              </a:effectLst>
            </a:endParaRPr>
          </a:p>
        </p:txBody>
      </p:sp>
      <p:sp>
        <p:nvSpPr>
          <p:cNvPr id="29" name="Rechteck 28">
            <a:extLst>
              <a:ext uri="{FF2B5EF4-FFF2-40B4-BE49-F238E27FC236}">
                <a16:creationId xmlns:a16="http://schemas.microsoft.com/office/drawing/2014/main" id="{5C263EB4-9B72-41D8-B885-F6897B0B93E5}"/>
              </a:ext>
            </a:extLst>
          </p:cNvPr>
          <p:cNvSpPr/>
          <p:nvPr/>
        </p:nvSpPr>
        <p:spPr bwMode="auto">
          <a:xfrm>
            <a:off x="1854380" y="2074581"/>
            <a:ext cx="3398687" cy="523220"/>
          </a:xfrm>
          <a:prstGeom prst="rect">
            <a:avLst/>
          </a:prstGeom>
          <a:solidFill>
            <a:schemeClr val="bg1"/>
          </a:solidFill>
        </p:spPr>
        <p:txBody>
          <a:bodyPr wrap="none" lIns="91440" tIns="45720" rIns="91440" bIns="45720">
            <a:spAutoFit/>
          </a:bodyPr>
          <a:lstStyle/>
          <a:p>
            <a:pPr algn="ctr"/>
            <a:r>
              <a:rPr lang="de-DE" sz="2800" b="1" dirty="0" err="1">
                <a:ln w="10160">
                  <a:solidFill>
                    <a:schemeClr val="tx1"/>
                  </a:solidFill>
                  <a:prstDash val="solid"/>
                </a:ln>
                <a:solidFill>
                  <a:srgbClr val="578F58"/>
                </a:solidFill>
                <a:effectLst>
                  <a:outerShdw blurRad="38100" dist="22860" dir="5400000" algn="tl" rotWithShape="0">
                    <a:srgbClr val="000000">
                      <a:alpha val="30000"/>
                    </a:srgbClr>
                  </a:outerShdw>
                </a:effectLst>
              </a:rPr>
              <a:t>Growing</a:t>
            </a:r>
            <a:r>
              <a:rPr lang="de-DE" sz="2800" b="1" dirty="0">
                <a:ln w="10160">
                  <a:solidFill>
                    <a:schemeClr val="tx1"/>
                  </a:solidFill>
                  <a:prstDash val="solid"/>
                </a:ln>
                <a:solidFill>
                  <a:srgbClr val="578F58"/>
                </a:solidFill>
                <a:effectLst>
                  <a:outerShdw blurRad="38100" dist="22860" dir="5400000" algn="tl" rotWithShape="0">
                    <a:srgbClr val="000000">
                      <a:alpha val="30000"/>
                    </a:srgbClr>
                  </a:outerShdw>
                </a:effectLst>
              </a:rPr>
              <a:t> </a:t>
            </a:r>
            <a:r>
              <a:rPr lang="de-DE" sz="2800" b="1" dirty="0" err="1">
                <a:ln w="10160">
                  <a:solidFill>
                    <a:schemeClr val="tx1"/>
                  </a:solidFill>
                  <a:prstDash val="solid"/>
                </a:ln>
                <a:solidFill>
                  <a:srgbClr val="578F58"/>
                </a:solidFill>
                <a:effectLst>
                  <a:outerShdw blurRad="38100" dist="22860" dir="5400000" algn="tl" rotWithShape="0">
                    <a:srgbClr val="000000">
                      <a:alpha val="30000"/>
                    </a:srgbClr>
                  </a:outerShdw>
                </a:effectLst>
              </a:rPr>
              <a:t>seedlings</a:t>
            </a:r>
            <a:endParaRPr lang="de-DE" sz="4400" b="1" dirty="0">
              <a:ln w="10160">
                <a:solidFill>
                  <a:schemeClr val="tx1"/>
                </a:solidFill>
                <a:prstDash val="solid"/>
              </a:ln>
              <a:solidFill>
                <a:srgbClr val="578F58"/>
              </a:solidFill>
              <a:effectLst>
                <a:outerShdw blurRad="38100" dist="22860" dir="5400000" algn="tl" rotWithShape="0">
                  <a:srgbClr val="000000">
                    <a:alpha val="30000"/>
                  </a:srgbClr>
                </a:outerShdw>
              </a:effectLst>
            </a:endParaRPr>
          </a:p>
        </p:txBody>
      </p:sp>
      <p:sp>
        <p:nvSpPr>
          <p:cNvPr id="30" name="Rechteck 29">
            <a:extLst>
              <a:ext uri="{FF2B5EF4-FFF2-40B4-BE49-F238E27FC236}">
                <a16:creationId xmlns:a16="http://schemas.microsoft.com/office/drawing/2014/main" id="{61554197-A71C-4F6B-A6FA-65720D076113}"/>
              </a:ext>
            </a:extLst>
          </p:cNvPr>
          <p:cNvSpPr/>
          <p:nvPr/>
        </p:nvSpPr>
        <p:spPr bwMode="auto">
          <a:xfrm>
            <a:off x="7564111" y="2044507"/>
            <a:ext cx="1601721" cy="523220"/>
          </a:xfrm>
          <a:prstGeom prst="rect">
            <a:avLst/>
          </a:prstGeom>
          <a:solidFill>
            <a:schemeClr val="bg1"/>
          </a:solidFill>
        </p:spPr>
        <p:txBody>
          <a:bodyPr wrap="none" lIns="91440" tIns="45720" rIns="91440" bIns="45720">
            <a:spAutoFit/>
          </a:bodyPr>
          <a:lstStyle/>
          <a:p>
            <a:pPr algn="ctr"/>
            <a:r>
              <a:rPr lang="de-DE" sz="2800" b="1" dirty="0" err="1">
                <a:ln w="10160">
                  <a:solidFill>
                    <a:schemeClr val="tx1"/>
                  </a:solidFill>
                  <a:prstDash val="solid"/>
                </a:ln>
                <a:solidFill>
                  <a:srgbClr val="578F58"/>
                </a:solidFill>
                <a:effectLst>
                  <a:outerShdw blurRad="38100" dist="22860" dir="5400000" algn="tl" rotWithShape="0">
                    <a:srgbClr val="000000">
                      <a:alpha val="30000"/>
                    </a:srgbClr>
                  </a:outerShdw>
                </a:effectLst>
              </a:rPr>
              <a:t>Planting</a:t>
            </a:r>
            <a:endParaRPr lang="de-DE" sz="4400" b="1" dirty="0">
              <a:ln w="10160">
                <a:solidFill>
                  <a:schemeClr val="tx1"/>
                </a:solidFill>
                <a:prstDash val="solid"/>
              </a:ln>
              <a:solidFill>
                <a:srgbClr val="578F58"/>
              </a:solidFill>
              <a:effectLst>
                <a:outerShdw blurRad="38100" dist="22860" dir="5400000" algn="tl" rotWithShape="0">
                  <a:srgbClr val="000000">
                    <a:alpha val="30000"/>
                  </a:srgbClr>
                </a:outerShdw>
              </a:effectLst>
            </a:endParaRPr>
          </a:p>
        </p:txBody>
      </p:sp>
      <p:sp>
        <p:nvSpPr>
          <p:cNvPr id="31" name="Rechteck 30">
            <a:extLst>
              <a:ext uri="{FF2B5EF4-FFF2-40B4-BE49-F238E27FC236}">
                <a16:creationId xmlns:a16="http://schemas.microsoft.com/office/drawing/2014/main" id="{CA6DFB2F-E4FD-4DFD-97FB-A740CAF407D0}"/>
              </a:ext>
            </a:extLst>
          </p:cNvPr>
          <p:cNvSpPr/>
          <p:nvPr/>
        </p:nvSpPr>
        <p:spPr bwMode="auto">
          <a:xfrm>
            <a:off x="7431248" y="4609719"/>
            <a:ext cx="1708609" cy="523220"/>
          </a:xfrm>
          <a:prstGeom prst="rect">
            <a:avLst/>
          </a:prstGeom>
          <a:solidFill>
            <a:schemeClr val="bg1"/>
          </a:solidFill>
        </p:spPr>
        <p:txBody>
          <a:bodyPr wrap="none" lIns="91440" tIns="45720" rIns="91440" bIns="45720">
            <a:spAutoFit/>
          </a:bodyPr>
          <a:lstStyle/>
          <a:p>
            <a:pPr algn="ctr"/>
            <a:r>
              <a:rPr lang="de-DE" sz="2800" b="1" dirty="0" err="1">
                <a:ln w="10160">
                  <a:solidFill>
                    <a:schemeClr val="tx1"/>
                  </a:solidFill>
                  <a:prstDash val="solid"/>
                </a:ln>
                <a:solidFill>
                  <a:srgbClr val="578F58"/>
                </a:solidFill>
                <a:effectLst>
                  <a:outerShdw blurRad="38100" dist="22860" dir="5400000" algn="tl" rotWithShape="0">
                    <a:srgbClr val="000000">
                      <a:alpha val="30000"/>
                    </a:srgbClr>
                  </a:outerShdw>
                </a:effectLst>
              </a:rPr>
              <a:t>Watering</a:t>
            </a:r>
            <a:endParaRPr lang="de-DE" sz="4400" b="1" dirty="0">
              <a:ln w="10160">
                <a:solidFill>
                  <a:schemeClr val="tx1"/>
                </a:solidFill>
                <a:prstDash val="solid"/>
              </a:ln>
              <a:solidFill>
                <a:srgbClr val="578F58"/>
              </a:solidFill>
              <a:effectLst>
                <a:outerShdw blurRad="38100" dist="22860" dir="5400000" algn="tl" rotWithShape="0">
                  <a:srgbClr val="000000">
                    <a:alpha val="30000"/>
                  </a:srgbClr>
                </a:outerShdw>
              </a:effectLst>
            </a:endParaRPr>
          </a:p>
        </p:txBody>
      </p:sp>
      <p:sp>
        <p:nvSpPr>
          <p:cNvPr id="10" name="Pfeil: nach rechts 9">
            <a:extLst>
              <a:ext uri="{FF2B5EF4-FFF2-40B4-BE49-F238E27FC236}">
                <a16:creationId xmlns:a16="http://schemas.microsoft.com/office/drawing/2014/main" id="{15D326DD-3236-4566-96B1-1150B3451408}"/>
              </a:ext>
            </a:extLst>
          </p:cNvPr>
          <p:cNvSpPr/>
          <p:nvPr/>
        </p:nvSpPr>
        <p:spPr>
          <a:xfrm>
            <a:off x="5559433" y="2147125"/>
            <a:ext cx="1547896" cy="523220"/>
          </a:xfrm>
          <a:prstGeom prst="rightArrow">
            <a:avLst/>
          </a:prstGeom>
          <a:solidFill>
            <a:srgbClr val="578F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GB" dirty="0">
              <a:solidFill>
                <a:srgbClr val="578F58"/>
              </a:solidFill>
            </a:endParaRPr>
          </a:p>
        </p:txBody>
      </p:sp>
      <p:sp>
        <p:nvSpPr>
          <p:cNvPr id="32" name="Pfeil: nach rechts 31">
            <a:extLst>
              <a:ext uri="{FF2B5EF4-FFF2-40B4-BE49-F238E27FC236}">
                <a16:creationId xmlns:a16="http://schemas.microsoft.com/office/drawing/2014/main" id="{7145015C-DE3B-4B4A-90D2-E1898E4378EA}"/>
              </a:ext>
            </a:extLst>
          </p:cNvPr>
          <p:cNvSpPr/>
          <p:nvPr/>
        </p:nvSpPr>
        <p:spPr bwMode="auto">
          <a:xfrm rot="5400000">
            <a:off x="8050962" y="3194800"/>
            <a:ext cx="1547896" cy="523220"/>
          </a:xfrm>
          <a:prstGeom prst="rightArrow">
            <a:avLst/>
          </a:prstGeom>
          <a:solidFill>
            <a:srgbClr val="578F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GB" dirty="0">
              <a:solidFill>
                <a:srgbClr val="578F58"/>
              </a:solidFill>
            </a:endParaRPr>
          </a:p>
        </p:txBody>
      </p:sp>
      <p:sp>
        <p:nvSpPr>
          <p:cNvPr id="33" name="Pfeil: nach rechts 32">
            <a:extLst>
              <a:ext uri="{FF2B5EF4-FFF2-40B4-BE49-F238E27FC236}">
                <a16:creationId xmlns:a16="http://schemas.microsoft.com/office/drawing/2014/main" id="{80501675-3CB7-4006-9A2F-355F82672839}"/>
              </a:ext>
            </a:extLst>
          </p:cNvPr>
          <p:cNvSpPr/>
          <p:nvPr/>
        </p:nvSpPr>
        <p:spPr bwMode="auto">
          <a:xfrm rot="10800000">
            <a:off x="5538858" y="4609719"/>
            <a:ext cx="1547896" cy="523220"/>
          </a:xfrm>
          <a:prstGeom prst="rightArrow">
            <a:avLst/>
          </a:prstGeom>
          <a:solidFill>
            <a:srgbClr val="578F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GB" dirty="0">
              <a:solidFill>
                <a:srgbClr val="578F58"/>
              </a:solidFill>
            </a:endParaRPr>
          </a:p>
        </p:txBody>
      </p:sp>
      <p:sp>
        <p:nvSpPr>
          <p:cNvPr id="11" name="Textfeld 10">
            <a:extLst>
              <a:ext uri="{FF2B5EF4-FFF2-40B4-BE49-F238E27FC236}">
                <a16:creationId xmlns:a16="http://schemas.microsoft.com/office/drawing/2014/main" id="{3866714F-A4A0-490C-969C-CE55CB1A6BF9}"/>
              </a:ext>
            </a:extLst>
          </p:cNvPr>
          <p:cNvSpPr txBox="1"/>
          <p:nvPr/>
        </p:nvSpPr>
        <p:spPr>
          <a:xfrm rot="20773674">
            <a:off x="5383436" y="3180876"/>
            <a:ext cx="2438723" cy="257250"/>
          </a:xfrm>
          <a:prstGeom prst="rect">
            <a:avLst/>
          </a:prstGeom>
          <a:solidFill>
            <a:schemeClr val="bg1"/>
          </a:solidFill>
          <a:ln>
            <a:solidFill>
              <a:schemeClr val="bg1"/>
            </a:solidFill>
          </a:ln>
        </p:spPr>
        <p:txBody>
          <a:bodyPr wrap="square" lIns="0" tIns="0" rIns="0" bIns="0" rtlCol="0">
            <a:spAutoFit/>
          </a:bodyPr>
          <a:lstStyle/>
          <a:p>
            <a:pPr algn="just">
              <a:lnSpc>
                <a:spcPct val="114000"/>
              </a:lnSpc>
            </a:pPr>
            <a:r>
              <a:rPr lang="en-GB" sz="1600" b="1" dirty="0">
                <a:latin typeface="+mn-lt"/>
              </a:rPr>
              <a:t>Most laborious process!</a:t>
            </a:r>
          </a:p>
        </p:txBody>
      </p:sp>
      <p:sp>
        <p:nvSpPr>
          <p:cNvPr id="34" name="Textfeld 33">
            <a:extLst>
              <a:ext uri="{FF2B5EF4-FFF2-40B4-BE49-F238E27FC236}">
                <a16:creationId xmlns:a16="http://schemas.microsoft.com/office/drawing/2014/main" id="{0D0BCB15-7F96-410D-B658-CB9F492DB42E}"/>
              </a:ext>
            </a:extLst>
          </p:cNvPr>
          <p:cNvSpPr txBox="1"/>
          <p:nvPr/>
        </p:nvSpPr>
        <p:spPr bwMode="auto">
          <a:xfrm rot="20773674">
            <a:off x="5916215" y="3475346"/>
            <a:ext cx="1615612" cy="258122"/>
          </a:xfrm>
          <a:prstGeom prst="rect">
            <a:avLst/>
          </a:prstGeom>
          <a:solidFill>
            <a:schemeClr val="bg1"/>
          </a:solidFill>
          <a:ln>
            <a:solidFill>
              <a:schemeClr val="bg1"/>
            </a:solidFill>
          </a:ln>
        </p:spPr>
        <p:txBody>
          <a:bodyPr wrap="square" lIns="0" tIns="0" rIns="0" bIns="0" rtlCol="0">
            <a:spAutoFit/>
          </a:bodyPr>
          <a:lstStyle/>
          <a:p>
            <a:pPr algn="just">
              <a:lnSpc>
                <a:spcPct val="114000"/>
              </a:lnSpc>
            </a:pPr>
            <a:r>
              <a:rPr lang="en-GB" sz="1600" b="1" dirty="0">
                <a:latin typeface="+mn-lt"/>
              </a:rPr>
              <a:t>Most water use!</a:t>
            </a:r>
          </a:p>
        </p:txBody>
      </p:sp>
    </p:spTree>
    <p:extLst>
      <p:ext uri="{BB962C8B-B14F-4D97-AF65-F5344CB8AC3E}">
        <p14:creationId xmlns:p14="http://schemas.microsoft.com/office/powerpoint/2010/main" val="371516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aphicFrame>
        <p:nvGraphicFramePr>
          <p:cNvPr id="2" name="Objekt 1"/>
          <p:cNvGraphicFramePr>
            <a:graphicFrameLocks noChangeAspect="1"/>
          </p:cNvGraphicFramePr>
          <p:nvPr/>
        </p:nvGraphicFramePr>
        <p:xfrm>
          <a:off x="1191" y="1191"/>
          <a:ext cx="1190" cy="1190"/>
        </p:xfrm>
        <a:graphic>
          <a:graphicData uri="http://schemas.openxmlformats.org/presentationml/2006/ole">
            <mc:AlternateContent xmlns:mc="http://schemas.openxmlformats.org/markup-compatibility/2006">
              <mc:Choice xmlns:v="urn:schemas-microsoft-com:vml" Requires="v">
                <p:oleObj spid="_x0000_s19462" name="oleObj" r:id="rId3" imgW="0" imgH="0" progId="TCLayout.ActiveDocument.1">
                  <p:embed/>
                </p:oleObj>
              </mc:Choice>
              <mc:Fallback>
                <p:oleObj name="oleObj" r:id="rId3" imgW="0" imgH="0" progId="TCLayout.ActiveDocument.1">
                  <p:embed/>
                  <p:pic>
                    <p:nvPicPr>
                      <p:cNvPr id="2" name="Objekt 1"/>
                      <p:cNvPicPr/>
                      <p:nvPr/>
                    </p:nvPicPr>
                    <p:blipFill>
                      <a:blip r:embed="rId4"/>
                      <a:stretch/>
                    </p:blipFill>
                    <p:spPr bwMode="auto">
                      <a:xfrm>
                        <a:off x="1191" y="1191"/>
                        <a:ext cx="1190" cy="1190"/>
                      </a:xfrm>
                      <a:prstGeom prst="rect">
                        <a:avLst/>
                      </a:prstGeom>
                    </p:spPr>
                  </p:pic>
                </p:oleObj>
              </mc:Fallback>
            </mc:AlternateContent>
          </a:graphicData>
        </a:graphic>
      </p:graphicFrame>
      <p:sp>
        <p:nvSpPr>
          <p:cNvPr id="15" name="Picture Placeholder 14"/>
          <p:cNvSpPr>
            <a:spLocks noGrp="1"/>
          </p:cNvSpPr>
          <p:nvPr>
            <p:ph type="pic" sz="quarter" idx="14"/>
          </p:nvPr>
        </p:nvSpPr>
        <p:spPr bwMode="auto">
          <a:xfrm>
            <a:off x="0" y="146092"/>
            <a:ext cx="9144000" cy="4808253"/>
          </a:xfrm>
          <a:ln>
            <a:noFill/>
          </a:ln>
        </p:spPr>
      </p:sp>
      <p:sp>
        <p:nvSpPr>
          <p:cNvPr id="17" name="Text Placeholder 16"/>
          <p:cNvSpPr>
            <a:spLocks noGrp="1"/>
          </p:cNvSpPr>
          <p:nvPr>
            <p:ph type="body" sz="quarter" idx="17"/>
          </p:nvPr>
        </p:nvSpPr>
        <p:spPr bwMode="auto">
          <a:xfrm>
            <a:off x="0" y="4775752"/>
            <a:ext cx="9144000" cy="357187"/>
          </a:xfrm>
        </p:spPr>
        <p:txBody>
          <a:bodyPr/>
          <a:lstStyle/>
          <a:p>
            <a:pPr>
              <a:defRPr/>
            </a:pPr>
            <a:endParaRPr lang="en-ZA" dirty="0"/>
          </a:p>
        </p:txBody>
      </p:sp>
      <p:sp>
        <p:nvSpPr>
          <p:cNvPr id="6" name="Datumsplatzhalter 5"/>
          <p:cNvSpPr>
            <a:spLocks noGrp="1"/>
          </p:cNvSpPr>
          <p:nvPr>
            <p:ph type="dt" sz="half" idx="10"/>
          </p:nvPr>
        </p:nvSpPr>
        <p:spPr bwMode="auto"/>
        <p:txBody>
          <a:bodyPr/>
          <a:lstStyle/>
          <a:p>
            <a:pPr>
              <a:defRPr/>
            </a:pPr>
            <a:r>
              <a:rPr lang="en-GB" dirty="0"/>
              <a:t>Category of the Challenge: </a:t>
            </a:r>
            <a:r>
              <a:rPr lang="de-DE" i="1" dirty="0">
                <a:solidFill>
                  <a:schemeClr val="bg1">
                    <a:lumMod val="65000"/>
                  </a:schemeClr>
                </a:solidFill>
              </a:rPr>
              <a:t>[City / </a:t>
            </a:r>
            <a:r>
              <a:rPr lang="de-DE" i="1" dirty="0" err="1">
                <a:solidFill>
                  <a:schemeClr val="bg1">
                    <a:lumMod val="65000"/>
                  </a:schemeClr>
                </a:solidFill>
              </a:rPr>
              <a:t>Energy</a:t>
            </a:r>
            <a:r>
              <a:rPr lang="de-DE" i="1" dirty="0">
                <a:solidFill>
                  <a:schemeClr val="bg1">
                    <a:lumMod val="65000"/>
                  </a:schemeClr>
                </a:solidFill>
              </a:rPr>
              <a:t> / </a:t>
            </a:r>
            <a:r>
              <a:rPr lang="de-DE" i="1" dirty="0" err="1">
                <a:solidFill>
                  <a:schemeClr val="bg1">
                    <a:lumMod val="65000"/>
                  </a:schemeClr>
                </a:solidFill>
              </a:rPr>
              <a:t>Consumption</a:t>
            </a:r>
            <a:r>
              <a:rPr lang="de-DE" i="1" dirty="0">
                <a:solidFill>
                  <a:schemeClr val="bg1">
                    <a:lumMod val="65000"/>
                  </a:schemeClr>
                </a:solidFill>
              </a:rPr>
              <a:t>]</a:t>
            </a:r>
          </a:p>
          <a:p>
            <a:pPr>
              <a:defRPr/>
            </a:pPr>
            <a:endParaRPr lang="en-GB" dirty="0"/>
          </a:p>
        </p:txBody>
      </p:sp>
      <p:sp>
        <p:nvSpPr>
          <p:cNvPr id="18" name="Text Placeholder 17"/>
          <p:cNvSpPr>
            <a:spLocks noGrp="1"/>
          </p:cNvSpPr>
          <p:nvPr>
            <p:ph type="body" sz="quarter" idx="18"/>
          </p:nvPr>
        </p:nvSpPr>
        <p:spPr bwMode="auto"/>
        <p:txBody>
          <a:bodyPr>
            <a:noAutofit/>
          </a:bodyPr>
          <a:lstStyle/>
          <a:p>
            <a:pPr>
              <a:defRPr/>
            </a:pPr>
            <a:r>
              <a:rPr lang="en-ZA" sz="1000" dirty="0"/>
              <a:t>Name Name Name </a:t>
            </a:r>
          </a:p>
        </p:txBody>
      </p:sp>
      <p:sp>
        <p:nvSpPr>
          <p:cNvPr id="19" name="Text Placeholder 18"/>
          <p:cNvSpPr>
            <a:spLocks noGrp="1"/>
          </p:cNvSpPr>
          <p:nvPr>
            <p:ph type="body" sz="quarter" idx="19"/>
          </p:nvPr>
        </p:nvSpPr>
        <p:spPr bwMode="auto">
          <a:xfrm>
            <a:off x="8059060" y="4039843"/>
            <a:ext cx="832714" cy="596015"/>
          </a:xfrm>
        </p:spPr>
        <p:txBody>
          <a:bodyPr/>
          <a:lstStyle/>
          <a:p>
            <a:pPr>
              <a:defRPr/>
            </a:pPr>
            <a:endParaRPr lang="en-ZA" dirty="0"/>
          </a:p>
        </p:txBody>
      </p:sp>
      <p:sp>
        <p:nvSpPr>
          <p:cNvPr id="20" name="Text Placeholder 19"/>
          <p:cNvSpPr>
            <a:spLocks noGrp="1"/>
          </p:cNvSpPr>
          <p:nvPr>
            <p:ph type="body" sz="quarter" idx="20"/>
          </p:nvPr>
        </p:nvSpPr>
        <p:spPr bwMode="auto"/>
        <p:txBody>
          <a:bodyPr/>
          <a:lstStyle/>
          <a:p>
            <a:pPr>
              <a:defRPr/>
            </a:pPr>
            <a:endParaRPr lang="en-ZA"/>
          </a:p>
        </p:txBody>
      </p:sp>
      <p:pic>
        <p:nvPicPr>
          <p:cNvPr id="22" name="Grafik 21">
            <a:extLst>
              <a:ext uri="{FF2B5EF4-FFF2-40B4-BE49-F238E27FC236}">
                <a16:creationId xmlns:a16="http://schemas.microsoft.com/office/drawing/2014/main" id="{700E826D-0B72-4344-9DB7-A8EE0BCA61D2}"/>
              </a:ext>
            </a:extLst>
          </p:cNvPr>
          <p:cNvPicPr>
            <a:picLocks noChangeAspect="1"/>
          </p:cNvPicPr>
          <p:nvPr/>
        </p:nvPicPr>
        <p:blipFill>
          <a:blip r:embed="rId5"/>
          <a:stretch>
            <a:fillRect/>
          </a:stretch>
        </p:blipFill>
        <p:spPr bwMode="auto">
          <a:xfrm>
            <a:off x="8213558" y="324686"/>
            <a:ext cx="611352" cy="322199"/>
          </a:xfrm>
          <a:prstGeom prst="rect">
            <a:avLst/>
          </a:prstGeom>
        </p:spPr>
      </p:pic>
      <p:sp>
        <p:nvSpPr>
          <p:cNvPr id="11" name="Inhaltsplatzhalter 1">
            <a:extLst>
              <a:ext uri="{FF2B5EF4-FFF2-40B4-BE49-F238E27FC236}">
                <a16:creationId xmlns:a16="http://schemas.microsoft.com/office/drawing/2014/main" id="{7E55B904-51DA-BE47-B2BB-0E41F8954440}"/>
              </a:ext>
            </a:extLst>
          </p:cNvPr>
          <p:cNvSpPr txBox="1">
            <a:spLocks/>
          </p:cNvSpPr>
          <p:nvPr/>
        </p:nvSpPr>
        <p:spPr bwMode="auto">
          <a:xfrm>
            <a:off x="315912" y="950863"/>
            <a:ext cx="7347632" cy="2340977"/>
          </a:xfrm>
          <a:prstGeom prst="rect">
            <a:avLst/>
          </a:prstGeom>
        </p:spPr>
        <p:txBody>
          <a:bodyPr/>
          <a:lst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400" b="1" dirty="0"/>
              <a:t>Problem </a:t>
            </a:r>
            <a:r>
              <a:rPr lang="de-DE" sz="1400" b="1" dirty="0" err="1"/>
              <a:t>definition</a:t>
            </a:r>
            <a:r>
              <a:rPr lang="de-DE" sz="1400" b="1" dirty="0"/>
              <a:t>: </a:t>
            </a:r>
            <a:r>
              <a:rPr lang="de-DE" sz="1400" dirty="0"/>
              <a:t>Save time and </a:t>
            </a:r>
            <a:r>
              <a:rPr lang="de-DE" sz="1400" dirty="0" err="1"/>
              <a:t>increase</a:t>
            </a:r>
            <a:r>
              <a:rPr lang="de-DE" sz="1400" dirty="0"/>
              <a:t> </a:t>
            </a:r>
            <a:r>
              <a:rPr lang="de-DE" sz="1400" dirty="0" err="1"/>
              <a:t>crop</a:t>
            </a:r>
            <a:r>
              <a:rPr lang="de-DE" sz="1400" dirty="0"/>
              <a:t> </a:t>
            </a:r>
            <a:r>
              <a:rPr lang="de-DE" sz="1400" dirty="0" err="1"/>
              <a:t>yield</a:t>
            </a:r>
            <a:r>
              <a:rPr lang="de-DE" sz="1400" dirty="0"/>
              <a:t> in a </a:t>
            </a:r>
            <a:r>
              <a:rPr lang="de-DE" sz="1400" dirty="0" err="1"/>
              <a:t>community</a:t>
            </a:r>
            <a:r>
              <a:rPr lang="de-DE" sz="1400" dirty="0"/>
              <a:t> </a:t>
            </a:r>
            <a:r>
              <a:rPr lang="de-DE" sz="1400" dirty="0" err="1"/>
              <a:t>garden</a:t>
            </a:r>
            <a:r>
              <a:rPr lang="de-DE" sz="1400" dirty="0"/>
              <a:t> </a:t>
            </a:r>
            <a:r>
              <a:rPr lang="de-DE" sz="1400" dirty="0" err="1"/>
              <a:t>through</a:t>
            </a:r>
            <a:r>
              <a:rPr lang="de-DE" sz="1400" dirty="0"/>
              <a:t> an </a:t>
            </a:r>
            <a:r>
              <a:rPr lang="de-DE" sz="1400" dirty="0" err="1"/>
              <a:t>automated</a:t>
            </a:r>
            <a:r>
              <a:rPr lang="de-DE" sz="1400" dirty="0"/>
              <a:t> </a:t>
            </a:r>
            <a:r>
              <a:rPr lang="de-DE" sz="1400" dirty="0" err="1"/>
              <a:t>irrigation</a:t>
            </a:r>
            <a:r>
              <a:rPr lang="de-DE" sz="1400" dirty="0"/>
              <a:t> </a:t>
            </a:r>
            <a:r>
              <a:rPr lang="de-DE" sz="1400" dirty="0" err="1"/>
              <a:t>system</a:t>
            </a:r>
            <a:r>
              <a:rPr lang="de-DE" sz="1400" dirty="0"/>
              <a:t> </a:t>
            </a:r>
            <a:r>
              <a:rPr lang="de-DE" sz="1400" dirty="0" err="1"/>
              <a:t>using</a:t>
            </a:r>
            <a:r>
              <a:rPr lang="de-DE" sz="1400" dirty="0"/>
              <a:t> </a:t>
            </a:r>
            <a:r>
              <a:rPr lang="de-DE" sz="1400" dirty="0" err="1"/>
              <a:t>sensors</a:t>
            </a:r>
            <a:r>
              <a:rPr lang="de-DE" sz="1400" dirty="0"/>
              <a:t>, </a:t>
            </a:r>
            <a:r>
              <a:rPr lang="de-DE" sz="1400" dirty="0" err="1"/>
              <a:t>while</a:t>
            </a:r>
            <a:r>
              <a:rPr lang="de-DE" sz="1400" dirty="0"/>
              <a:t> also </a:t>
            </a:r>
            <a:r>
              <a:rPr lang="de-DE" sz="1400" dirty="0" err="1"/>
              <a:t>minimizing</a:t>
            </a:r>
            <a:r>
              <a:rPr lang="de-DE" sz="1400" dirty="0"/>
              <a:t> </a:t>
            </a:r>
            <a:r>
              <a:rPr lang="de-DE" sz="1400" dirty="0" err="1"/>
              <a:t>water</a:t>
            </a:r>
            <a:r>
              <a:rPr lang="de-DE" sz="1400" dirty="0"/>
              <a:t> </a:t>
            </a:r>
            <a:r>
              <a:rPr lang="de-DE" sz="1400" dirty="0" err="1"/>
              <a:t>use</a:t>
            </a:r>
            <a:r>
              <a:rPr lang="de-DE" sz="1400" dirty="0"/>
              <a:t>.</a:t>
            </a:r>
          </a:p>
          <a:p>
            <a:endParaRPr lang="de-DE" sz="1200" dirty="0"/>
          </a:p>
          <a:p>
            <a:r>
              <a:rPr lang="en-US" sz="1400" b="1" dirty="0"/>
              <a:t>Waste-Challenge: </a:t>
            </a:r>
          </a:p>
          <a:p>
            <a:pPr marL="171450" indent="-171450">
              <a:buFont typeface="Arial" panose="020B0604020202020204" pitchFamily="34" charset="0"/>
              <a:buChar char="•"/>
            </a:pPr>
            <a:r>
              <a:rPr lang="en-US" sz="1400" dirty="0"/>
              <a:t>Minimizing water use</a:t>
            </a:r>
          </a:p>
          <a:p>
            <a:pPr marL="171450" indent="-171450">
              <a:buFont typeface="Arial" panose="020B0604020202020204" pitchFamily="34" charset="0"/>
              <a:buChar char="•"/>
            </a:pPr>
            <a:r>
              <a:rPr lang="en-US" sz="1400" dirty="0"/>
              <a:t>Recycling water</a:t>
            </a:r>
          </a:p>
          <a:p>
            <a:pPr marL="171450" indent="-171450">
              <a:buFont typeface="Arial" panose="020B0604020202020204" pitchFamily="34" charset="0"/>
              <a:buChar char="•"/>
            </a:pPr>
            <a:r>
              <a:rPr lang="en-US" sz="1400" dirty="0"/>
              <a:t>Minimizing use of electronics and batteries, which may create toxic waste after their End-of-Life</a:t>
            </a:r>
          </a:p>
          <a:p>
            <a:pPr marL="171450" indent="-171450">
              <a:buFont typeface="Arial" panose="020B0604020202020204" pitchFamily="34" charset="0"/>
              <a:buChar char="•"/>
            </a:pPr>
            <a:r>
              <a:rPr lang="en-US" sz="1400" dirty="0"/>
              <a:t>Considering how renewable energy may be used for powering the system</a:t>
            </a:r>
          </a:p>
          <a:p>
            <a:pPr marL="171450" indent="-171450">
              <a:buFont typeface="Arial" panose="020B0604020202020204" pitchFamily="34" charset="0"/>
              <a:buChar char="•"/>
            </a:pPr>
            <a:r>
              <a:rPr lang="en-US" sz="1400" dirty="0"/>
              <a:t>Considering repairability/maintenance of the system</a:t>
            </a:r>
          </a:p>
          <a:p>
            <a:endParaRPr lang="de-DE" sz="1200" dirty="0">
              <a:solidFill>
                <a:srgbClr val="999999"/>
              </a:solidFill>
            </a:endParaRPr>
          </a:p>
          <a:p>
            <a:endParaRPr lang="en-US" sz="1200" b="1" i="1" dirty="0">
              <a:solidFill>
                <a:schemeClr val="bg1">
                  <a:lumMod val="65000"/>
                </a:schemeClr>
              </a:solidFill>
            </a:endParaRPr>
          </a:p>
        </p:txBody>
      </p:sp>
      <p:sp>
        <p:nvSpPr>
          <p:cNvPr id="12" name="Titel 2">
            <a:extLst>
              <a:ext uri="{FF2B5EF4-FFF2-40B4-BE49-F238E27FC236}">
                <a16:creationId xmlns:a16="http://schemas.microsoft.com/office/drawing/2014/main" id="{07805C7F-3A2F-A34E-BCAC-126796DEE9A7}"/>
              </a:ext>
            </a:extLst>
          </p:cNvPr>
          <p:cNvSpPr txBox="1">
            <a:spLocks/>
          </p:cNvSpPr>
          <p:nvPr/>
        </p:nvSpPr>
        <p:spPr bwMode="auto">
          <a:xfrm>
            <a:off x="253231" y="456480"/>
            <a:ext cx="8508999" cy="380810"/>
          </a:xfrm>
        </p:spPr>
        <p:txBody>
          <a:bodyPr wrap="square" anchor="b">
            <a:noAutofit/>
          </a:bodyPr>
          <a:lstStyle>
            <a:lvl1pPr algn="l" rtl="0" eaLnBrk="0" fontAlgn="base" hangingPunct="0">
              <a:lnSpc>
                <a:spcPct val="125000"/>
              </a:lnSpc>
              <a:spcBef>
                <a:spcPct val="0"/>
              </a:spcBef>
              <a:spcAft>
                <a:spcPct val="0"/>
              </a:spcAft>
              <a:defRPr sz="2700" b="0" kern="1200">
                <a:solidFill>
                  <a:schemeClr val="tx1"/>
                </a:solidFill>
                <a:latin typeface="+mj-lt"/>
                <a:ea typeface="+mj-ea"/>
                <a:cs typeface="+mj-cs"/>
              </a:defRPr>
            </a:lvl1pPr>
            <a:lvl2pPr algn="l" rtl="0" eaLnBrk="0" fontAlgn="base" hangingPunct="0">
              <a:spcBef>
                <a:spcPct val="0"/>
              </a:spcBef>
              <a:spcAft>
                <a:spcPct val="0"/>
              </a:spcAft>
              <a:defRPr sz="2000" b="1">
                <a:solidFill>
                  <a:schemeClr val="tx2"/>
                </a:solidFill>
                <a:latin typeface="Arial" charset="0"/>
                <a:cs typeface="Arial" charset="0"/>
              </a:defRPr>
            </a:lvl2pPr>
            <a:lvl3pPr algn="l" rtl="0" eaLnBrk="0" fontAlgn="base" hangingPunct="0">
              <a:spcBef>
                <a:spcPct val="0"/>
              </a:spcBef>
              <a:spcAft>
                <a:spcPct val="0"/>
              </a:spcAft>
              <a:defRPr sz="2000" b="1">
                <a:solidFill>
                  <a:schemeClr val="tx2"/>
                </a:solidFill>
                <a:latin typeface="Arial" charset="0"/>
                <a:cs typeface="Arial" charset="0"/>
              </a:defRPr>
            </a:lvl3pPr>
            <a:lvl4pPr algn="l" rtl="0" eaLnBrk="0" fontAlgn="base" hangingPunct="0">
              <a:spcBef>
                <a:spcPct val="0"/>
              </a:spcBef>
              <a:spcAft>
                <a:spcPct val="0"/>
              </a:spcAft>
              <a:defRPr sz="2000" b="1">
                <a:solidFill>
                  <a:schemeClr val="tx2"/>
                </a:solidFill>
                <a:latin typeface="Arial" charset="0"/>
                <a:cs typeface="Arial" charset="0"/>
              </a:defRPr>
            </a:lvl4pPr>
            <a:lvl5pPr algn="l" rtl="0" eaLnBrk="0" fontAlgn="base" hangingPunct="0">
              <a:spcBef>
                <a:spcPct val="0"/>
              </a:spcBef>
              <a:spcAft>
                <a:spcPct val="0"/>
              </a:spcAft>
              <a:defRPr sz="2000" b="1">
                <a:solidFill>
                  <a:schemeClr val="tx2"/>
                </a:solidFill>
                <a:latin typeface="Arial" charset="0"/>
                <a:cs typeface="Arial" charset="0"/>
              </a:defRPr>
            </a:lvl5pPr>
            <a:lvl6pPr marL="457200" algn="l" rtl="0" fontAlgn="base">
              <a:spcBef>
                <a:spcPct val="0"/>
              </a:spcBef>
              <a:spcAft>
                <a:spcPct val="0"/>
              </a:spcAft>
              <a:defRPr sz="2000" b="1">
                <a:solidFill>
                  <a:schemeClr val="tx2"/>
                </a:solidFill>
                <a:latin typeface="Arial" charset="0"/>
                <a:cs typeface="Arial" charset="0"/>
              </a:defRPr>
            </a:lvl6pPr>
            <a:lvl7pPr marL="914400" algn="l" rtl="0" fontAlgn="base">
              <a:spcBef>
                <a:spcPct val="0"/>
              </a:spcBef>
              <a:spcAft>
                <a:spcPct val="0"/>
              </a:spcAft>
              <a:defRPr sz="2000" b="1">
                <a:solidFill>
                  <a:schemeClr val="tx2"/>
                </a:solidFill>
                <a:latin typeface="Arial" charset="0"/>
                <a:cs typeface="Arial" charset="0"/>
              </a:defRPr>
            </a:lvl7pPr>
            <a:lvl8pPr marL="1371600" algn="l" rtl="0" fontAlgn="base">
              <a:spcBef>
                <a:spcPct val="0"/>
              </a:spcBef>
              <a:spcAft>
                <a:spcPct val="0"/>
              </a:spcAft>
              <a:defRPr sz="2000" b="1">
                <a:solidFill>
                  <a:schemeClr val="tx2"/>
                </a:solidFill>
                <a:latin typeface="Arial" charset="0"/>
                <a:cs typeface="Arial" charset="0"/>
              </a:defRPr>
            </a:lvl8pPr>
            <a:lvl9pPr marL="1828800" algn="l" rtl="0" fontAlgn="base">
              <a:spcBef>
                <a:spcPct val="0"/>
              </a:spcBef>
              <a:spcAft>
                <a:spcPct val="0"/>
              </a:spcAft>
              <a:defRPr sz="2000" b="1">
                <a:solidFill>
                  <a:schemeClr val="tx2"/>
                </a:solidFill>
                <a:latin typeface="Arial" charset="0"/>
                <a:cs typeface="Arial" charset="0"/>
              </a:defRPr>
            </a:lvl9pPr>
          </a:lstStyle>
          <a:p>
            <a:r>
              <a:rPr lang="de-DE" dirty="0"/>
              <a:t>Building a Smart Irrigation System</a:t>
            </a:r>
          </a:p>
        </p:txBody>
      </p:sp>
      <p:sp>
        <p:nvSpPr>
          <p:cNvPr id="13" name="Textfeld 12">
            <a:extLst>
              <a:ext uri="{FF2B5EF4-FFF2-40B4-BE49-F238E27FC236}">
                <a16:creationId xmlns:a16="http://schemas.microsoft.com/office/drawing/2014/main" id="{8A20B767-6694-4D14-B1BF-77C9ADF2331D}"/>
              </a:ext>
            </a:extLst>
          </p:cNvPr>
          <p:cNvSpPr txBox="1"/>
          <p:nvPr/>
        </p:nvSpPr>
        <p:spPr>
          <a:xfrm>
            <a:off x="389365" y="3484441"/>
            <a:ext cx="7417469" cy="1365246"/>
          </a:xfrm>
          <a:prstGeom prst="rect">
            <a:avLst/>
          </a:prstGeom>
          <a:noFill/>
        </p:spPr>
        <p:txBody>
          <a:bodyPr wrap="square" lIns="0" tIns="0" rIns="0" bIns="0" rtlCol="0">
            <a:spAutoFit/>
          </a:bodyPr>
          <a:lstStyle/>
          <a:p>
            <a:r>
              <a:rPr lang="en-US" sz="1400" b="1" dirty="0"/>
              <a:t>Skills needed/recommended: </a:t>
            </a:r>
          </a:p>
          <a:p>
            <a:r>
              <a:rPr lang="en-US" sz="1400" dirty="0"/>
              <a:t>It would be handy to know, or be motivated to learn more, about: </a:t>
            </a:r>
          </a:p>
          <a:p>
            <a:pPr marL="171450" indent="-171450">
              <a:buFont typeface="Arial" panose="020B0604020202020204" pitchFamily="34" charset="0"/>
              <a:buChar char="•"/>
            </a:pPr>
            <a:r>
              <a:rPr lang="en-US" sz="1400" dirty="0"/>
              <a:t>Electronics, programming and understanding of different communication technologies.</a:t>
            </a:r>
          </a:p>
          <a:p>
            <a:pPr marL="171450" indent="-171450">
              <a:buFont typeface="Arial" panose="020B0604020202020204" pitchFamily="34" charset="0"/>
              <a:buChar char="•"/>
            </a:pPr>
            <a:r>
              <a:rPr lang="en-US" sz="1400" dirty="0"/>
              <a:t>Some gardening/plants knowhow</a:t>
            </a:r>
          </a:p>
          <a:p>
            <a:pPr marL="171450" indent="-171450">
              <a:buFont typeface="Arial" panose="020B0604020202020204" pitchFamily="34" charset="0"/>
              <a:buChar char="•"/>
            </a:pPr>
            <a:endParaRPr lang="en-US" sz="1600" b="1" i="1" dirty="0">
              <a:solidFill>
                <a:schemeClr val="bg1">
                  <a:lumMod val="65000"/>
                </a:schemeClr>
              </a:solidFill>
            </a:endParaRPr>
          </a:p>
          <a:p>
            <a:pPr>
              <a:lnSpc>
                <a:spcPct val="114000"/>
              </a:lnSpc>
            </a:pPr>
            <a:endParaRPr lang="en-GB" sz="1600" dirty="0" err="1">
              <a:latin typeface="+mn-lt"/>
            </a:endParaRPr>
          </a:p>
        </p:txBody>
      </p:sp>
    </p:spTree>
    <p:extLst>
      <p:ext uri="{BB962C8B-B14F-4D97-AF65-F5344CB8AC3E}">
        <p14:creationId xmlns:p14="http://schemas.microsoft.com/office/powerpoint/2010/main" val="2071943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 name="Rechteck 15">
            <a:extLst>
              <a:ext uri="{FF2B5EF4-FFF2-40B4-BE49-F238E27FC236}">
                <a16:creationId xmlns:a16="http://schemas.microsoft.com/office/drawing/2014/main" id="{D8ADA61D-3606-4A77-A92D-B9C3071B76BE}"/>
              </a:ext>
            </a:extLst>
          </p:cNvPr>
          <p:cNvSpPr/>
          <p:nvPr/>
        </p:nvSpPr>
        <p:spPr>
          <a:xfrm>
            <a:off x="0" y="195605"/>
            <a:ext cx="9144000" cy="4548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14000"/>
              </a:lnSpc>
            </a:pPr>
            <a:endParaRPr lang="en-GB" dirty="0"/>
          </a:p>
        </p:txBody>
      </p:sp>
      <p:graphicFrame>
        <p:nvGraphicFramePr>
          <p:cNvPr id="2" name="Objekt 1"/>
          <p:cNvGraphicFramePr>
            <a:graphicFrameLocks noChangeAspect="1"/>
          </p:cNvGraphicFramePr>
          <p:nvPr/>
        </p:nvGraphicFramePr>
        <p:xfrm>
          <a:off x="1191" y="1191"/>
          <a:ext cx="1190" cy="1190"/>
        </p:xfrm>
        <a:graphic>
          <a:graphicData uri="http://schemas.openxmlformats.org/presentationml/2006/ole">
            <mc:AlternateContent xmlns:mc="http://schemas.openxmlformats.org/markup-compatibility/2006">
              <mc:Choice xmlns:v="urn:schemas-microsoft-com:vml" Requires="v">
                <p:oleObj spid="_x0000_s20489" name="oleObj" r:id="rId3" imgW="0" imgH="0" progId="TCLayout.ActiveDocument.1">
                  <p:embed/>
                </p:oleObj>
              </mc:Choice>
              <mc:Fallback>
                <p:oleObj name="oleObj" r:id="rId3" imgW="0" imgH="0" progId="TCLayout.ActiveDocument.1">
                  <p:embed/>
                  <p:pic>
                    <p:nvPicPr>
                      <p:cNvPr id="2" name="Objekt 1"/>
                      <p:cNvPicPr/>
                      <p:nvPr/>
                    </p:nvPicPr>
                    <p:blipFill>
                      <a:blip r:embed="rId4"/>
                      <a:stretch/>
                    </p:blipFill>
                    <p:spPr bwMode="auto">
                      <a:xfrm>
                        <a:off x="1191" y="1191"/>
                        <a:ext cx="1190" cy="1190"/>
                      </a:xfrm>
                      <a:prstGeom prst="rect">
                        <a:avLst/>
                      </a:prstGeom>
                    </p:spPr>
                  </p:pic>
                </p:oleObj>
              </mc:Fallback>
            </mc:AlternateContent>
          </a:graphicData>
        </a:graphic>
      </p:graphicFrame>
      <p:sp>
        <p:nvSpPr>
          <p:cNvPr id="17" name="Text Placeholder 16"/>
          <p:cNvSpPr>
            <a:spLocks noGrp="1"/>
          </p:cNvSpPr>
          <p:nvPr>
            <p:ph type="body" sz="quarter" idx="17"/>
          </p:nvPr>
        </p:nvSpPr>
        <p:spPr bwMode="auto">
          <a:xfrm>
            <a:off x="0" y="4775752"/>
            <a:ext cx="9144000" cy="357187"/>
          </a:xfrm>
        </p:spPr>
        <p:txBody>
          <a:bodyPr/>
          <a:lstStyle/>
          <a:p>
            <a:pPr>
              <a:defRPr/>
            </a:pPr>
            <a:endParaRPr lang="en-ZA" dirty="0"/>
          </a:p>
        </p:txBody>
      </p:sp>
      <p:sp>
        <p:nvSpPr>
          <p:cNvPr id="6" name="Datumsplatzhalter 5"/>
          <p:cNvSpPr>
            <a:spLocks noGrp="1"/>
          </p:cNvSpPr>
          <p:nvPr>
            <p:ph type="dt" sz="half" idx="10"/>
          </p:nvPr>
        </p:nvSpPr>
        <p:spPr bwMode="auto"/>
        <p:txBody>
          <a:bodyPr/>
          <a:lstStyle/>
          <a:p>
            <a:pPr>
              <a:defRPr/>
            </a:pPr>
            <a:fld id="{56DD7D6B-5244-4E98-9CA0-422DA7BAEF7C}" type="datetime2">
              <a:rPr lang="en-GB"/>
              <a:t>Sunday, 27 March 2022</a:t>
            </a:fld>
            <a:endParaRPr lang="en-GB" dirty="0"/>
          </a:p>
        </p:txBody>
      </p:sp>
      <p:sp>
        <p:nvSpPr>
          <p:cNvPr id="18" name="Text Placeholder 17"/>
          <p:cNvSpPr>
            <a:spLocks noGrp="1"/>
          </p:cNvSpPr>
          <p:nvPr>
            <p:ph type="body" sz="quarter" idx="18"/>
          </p:nvPr>
        </p:nvSpPr>
        <p:spPr bwMode="auto"/>
        <p:txBody>
          <a:bodyPr>
            <a:noAutofit/>
          </a:bodyPr>
          <a:lstStyle/>
          <a:p>
            <a:pPr>
              <a:defRPr/>
            </a:pPr>
            <a:r>
              <a:rPr lang="en-ZA" sz="1000" dirty="0"/>
              <a:t>Lyubomir Hristov </a:t>
            </a:r>
          </a:p>
        </p:txBody>
      </p:sp>
      <p:sp>
        <p:nvSpPr>
          <p:cNvPr id="19" name="Text Placeholder 18"/>
          <p:cNvSpPr>
            <a:spLocks noGrp="1"/>
          </p:cNvSpPr>
          <p:nvPr>
            <p:ph type="body" sz="quarter" idx="19"/>
          </p:nvPr>
        </p:nvSpPr>
        <p:spPr bwMode="auto">
          <a:xfrm>
            <a:off x="8059060" y="4039843"/>
            <a:ext cx="832714" cy="596015"/>
          </a:xfrm>
        </p:spPr>
        <p:txBody>
          <a:bodyPr/>
          <a:lstStyle/>
          <a:p>
            <a:pPr>
              <a:defRPr/>
            </a:pPr>
            <a:endParaRPr lang="en-ZA" dirty="0"/>
          </a:p>
        </p:txBody>
      </p:sp>
      <p:sp>
        <p:nvSpPr>
          <p:cNvPr id="20" name="Text Placeholder 19"/>
          <p:cNvSpPr>
            <a:spLocks noGrp="1"/>
          </p:cNvSpPr>
          <p:nvPr>
            <p:ph type="body" sz="quarter" idx="20"/>
          </p:nvPr>
        </p:nvSpPr>
        <p:spPr bwMode="auto"/>
        <p:txBody>
          <a:bodyPr/>
          <a:lstStyle/>
          <a:p>
            <a:pPr>
              <a:defRPr/>
            </a:pPr>
            <a:endParaRPr lang="en-ZA"/>
          </a:p>
        </p:txBody>
      </p:sp>
      <p:pic>
        <p:nvPicPr>
          <p:cNvPr id="22" name="Grafik 21">
            <a:extLst>
              <a:ext uri="{FF2B5EF4-FFF2-40B4-BE49-F238E27FC236}">
                <a16:creationId xmlns:a16="http://schemas.microsoft.com/office/drawing/2014/main" id="{700E826D-0B72-4344-9DB7-A8EE0BCA61D2}"/>
              </a:ext>
            </a:extLst>
          </p:cNvPr>
          <p:cNvPicPr>
            <a:picLocks noChangeAspect="1"/>
          </p:cNvPicPr>
          <p:nvPr/>
        </p:nvPicPr>
        <p:blipFill>
          <a:blip r:embed="rId5"/>
          <a:stretch>
            <a:fillRect/>
          </a:stretch>
        </p:blipFill>
        <p:spPr bwMode="auto">
          <a:xfrm>
            <a:off x="8213558" y="324686"/>
            <a:ext cx="611352" cy="322199"/>
          </a:xfrm>
          <a:prstGeom prst="rect">
            <a:avLst/>
          </a:prstGeom>
        </p:spPr>
      </p:pic>
      <p:pic>
        <p:nvPicPr>
          <p:cNvPr id="13" name="Grafik 12" descr="Ein Bild, das Text, Elektronik enthält.&#10;&#10;Automatisch generierte Beschreibung">
            <a:extLst>
              <a:ext uri="{FF2B5EF4-FFF2-40B4-BE49-F238E27FC236}">
                <a16:creationId xmlns:a16="http://schemas.microsoft.com/office/drawing/2014/main" id="{6C4690F2-924F-490D-93DC-D4F68544BC59}"/>
              </a:ext>
            </a:extLst>
          </p:cNvPr>
          <p:cNvPicPr>
            <a:picLocks noChangeAspect="1"/>
          </p:cNvPicPr>
          <p:nvPr/>
        </p:nvPicPr>
        <p:blipFill rotWithShape="1">
          <a:blip r:embed="rId6"/>
          <a:srcRect l="21516" t="6674" r="19845" b="26133"/>
          <a:stretch/>
        </p:blipFill>
        <p:spPr>
          <a:xfrm>
            <a:off x="182186" y="1971432"/>
            <a:ext cx="1750690" cy="2674778"/>
          </a:xfrm>
          <a:prstGeom prst="rect">
            <a:avLst/>
          </a:prstGeom>
        </p:spPr>
      </p:pic>
      <p:pic>
        <p:nvPicPr>
          <p:cNvPr id="23" name="Grafik 22" descr="Ein Bild, das Text enthält.&#10;&#10;Automatisch generierte Beschreibung">
            <a:extLst>
              <a:ext uri="{FF2B5EF4-FFF2-40B4-BE49-F238E27FC236}">
                <a16:creationId xmlns:a16="http://schemas.microsoft.com/office/drawing/2014/main" id="{5619733A-1453-467F-A8AF-A718EB294177}"/>
              </a:ext>
            </a:extLst>
          </p:cNvPr>
          <p:cNvPicPr>
            <a:picLocks noChangeAspect="1"/>
          </p:cNvPicPr>
          <p:nvPr/>
        </p:nvPicPr>
        <p:blipFill rotWithShape="1">
          <a:blip r:embed="rId7"/>
          <a:srcRect l="25822" t="32221" r="8064" b="18896"/>
          <a:stretch/>
        </p:blipFill>
        <p:spPr>
          <a:xfrm rot="16200000">
            <a:off x="164432" y="208174"/>
            <a:ext cx="1775827" cy="1750688"/>
          </a:xfrm>
          <a:prstGeom prst="rect">
            <a:avLst/>
          </a:prstGeom>
        </p:spPr>
      </p:pic>
      <p:sp>
        <p:nvSpPr>
          <p:cNvPr id="28" name="Inhaltsplatzhalter 1">
            <a:extLst>
              <a:ext uri="{FF2B5EF4-FFF2-40B4-BE49-F238E27FC236}">
                <a16:creationId xmlns:a16="http://schemas.microsoft.com/office/drawing/2014/main" id="{1F2FFC0A-C8DE-4FB8-B6C6-140D8B8430B4}"/>
              </a:ext>
            </a:extLst>
          </p:cNvPr>
          <p:cNvSpPr txBox="1">
            <a:spLocks/>
          </p:cNvSpPr>
          <p:nvPr/>
        </p:nvSpPr>
        <p:spPr bwMode="auto">
          <a:xfrm>
            <a:off x="2130407" y="340268"/>
            <a:ext cx="7347632" cy="357187"/>
          </a:xfrm>
          <a:prstGeom prst="rect">
            <a:avLst/>
          </a:prstGeom>
        </p:spPr>
        <p:txBody>
          <a:bodyPr/>
          <a:lst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t>Relevant considerations for the challenge/theme: </a:t>
            </a:r>
            <a:endParaRPr lang="en-DE" dirty="0"/>
          </a:p>
          <a:p>
            <a:endParaRPr lang="en-GB" sz="1200" b="1" dirty="0"/>
          </a:p>
        </p:txBody>
      </p:sp>
      <p:sp>
        <p:nvSpPr>
          <p:cNvPr id="29" name="Inhaltsplatzhalter 1">
            <a:extLst>
              <a:ext uri="{FF2B5EF4-FFF2-40B4-BE49-F238E27FC236}">
                <a16:creationId xmlns:a16="http://schemas.microsoft.com/office/drawing/2014/main" id="{A5B65A6F-3694-4782-B60E-97831A3A2208}"/>
              </a:ext>
            </a:extLst>
          </p:cNvPr>
          <p:cNvSpPr txBox="1">
            <a:spLocks/>
          </p:cNvSpPr>
          <p:nvPr/>
        </p:nvSpPr>
        <p:spPr bwMode="auto">
          <a:xfrm>
            <a:off x="2124463" y="2985763"/>
            <a:ext cx="2737329" cy="1811482"/>
          </a:xfrm>
          <a:prstGeom prst="rect">
            <a:avLst/>
          </a:prstGeom>
        </p:spPr>
        <p:txBody>
          <a:bodyPr/>
          <a:lst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400" b="1" dirty="0"/>
              <a:t>Designing a system that (re)uses water:</a:t>
            </a:r>
          </a:p>
          <a:p>
            <a:pPr marL="171450" indent="-171450">
              <a:buFont typeface="Arial" panose="020B0604020202020204" pitchFamily="34" charset="0"/>
              <a:buChar char="•"/>
            </a:pPr>
            <a:r>
              <a:rPr lang="en-GB" sz="1400" dirty="0"/>
              <a:t>Will there be soil?</a:t>
            </a:r>
          </a:p>
          <a:p>
            <a:pPr marL="171450" indent="-171450">
              <a:buFont typeface="Arial" panose="020B0604020202020204" pitchFamily="34" charset="0"/>
              <a:buChar char="•"/>
            </a:pPr>
            <a:r>
              <a:rPr lang="en-GB" sz="1400" dirty="0"/>
              <a:t>Hydroponics?</a:t>
            </a:r>
          </a:p>
          <a:p>
            <a:pPr marL="171450" indent="-171450">
              <a:buFont typeface="Arial" panose="020B0604020202020204" pitchFamily="34" charset="0"/>
              <a:buChar char="•"/>
            </a:pPr>
            <a:r>
              <a:rPr lang="en-GB" sz="1400" dirty="0"/>
              <a:t>How can it be built?</a:t>
            </a:r>
          </a:p>
          <a:p>
            <a:pPr marL="171450" indent="-171450">
              <a:buFont typeface="Arial" panose="020B0604020202020204" pitchFamily="34" charset="0"/>
              <a:buChar char="•"/>
            </a:pPr>
            <a:r>
              <a:rPr lang="en-GB" sz="1400" dirty="0"/>
              <a:t>Process for filtering/treating water</a:t>
            </a:r>
          </a:p>
        </p:txBody>
      </p:sp>
      <p:sp>
        <p:nvSpPr>
          <p:cNvPr id="24" name="Textfeld 23">
            <a:extLst>
              <a:ext uri="{FF2B5EF4-FFF2-40B4-BE49-F238E27FC236}">
                <a16:creationId xmlns:a16="http://schemas.microsoft.com/office/drawing/2014/main" id="{71D5B351-F0A1-46C6-AFBA-91FE0EE63583}"/>
              </a:ext>
            </a:extLst>
          </p:cNvPr>
          <p:cNvSpPr txBox="1"/>
          <p:nvPr/>
        </p:nvSpPr>
        <p:spPr>
          <a:xfrm>
            <a:off x="2185932" y="860847"/>
            <a:ext cx="2046514" cy="1908215"/>
          </a:xfrm>
          <a:prstGeom prst="rect">
            <a:avLst/>
          </a:prstGeom>
          <a:noFill/>
        </p:spPr>
        <p:txBody>
          <a:bodyPr wrap="square" lIns="0" tIns="0" rIns="0" bIns="0" rtlCol="0">
            <a:spAutoFit/>
          </a:bodyPr>
          <a:lstStyle/>
          <a:p>
            <a:r>
              <a:rPr lang="en-GB" sz="1400" b="1" dirty="0"/>
              <a:t>Electronic equipment that powers or has to be powered:</a:t>
            </a:r>
          </a:p>
          <a:p>
            <a:pPr marL="171450" indent="-171450">
              <a:buFont typeface="Arial" panose="020B0604020202020204" pitchFamily="34" charset="0"/>
              <a:buChar char="•"/>
            </a:pPr>
            <a:r>
              <a:rPr lang="en-GB" sz="1400" dirty="0"/>
              <a:t>Valves/pumps</a:t>
            </a:r>
          </a:p>
          <a:p>
            <a:pPr marL="171450" indent="-171450">
              <a:buFont typeface="Arial" panose="020B0604020202020204" pitchFamily="34" charset="0"/>
              <a:buChar char="•"/>
            </a:pPr>
            <a:r>
              <a:rPr lang="en-GB" sz="1400" dirty="0"/>
              <a:t>Batteries/Mains electricity</a:t>
            </a:r>
          </a:p>
          <a:p>
            <a:pPr marL="171450" indent="-171450">
              <a:buFont typeface="Arial" panose="020B0604020202020204" pitchFamily="34" charset="0"/>
              <a:buChar char="•"/>
            </a:pPr>
            <a:r>
              <a:rPr lang="en-GB" sz="1400" dirty="0"/>
              <a:t>Microcontrollers</a:t>
            </a:r>
          </a:p>
          <a:p>
            <a:pPr marL="171450" indent="-171450">
              <a:buFont typeface="Arial" panose="020B0604020202020204" pitchFamily="34" charset="0"/>
              <a:buChar char="•"/>
            </a:pPr>
            <a:r>
              <a:rPr lang="en-GB" sz="1400" dirty="0"/>
              <a:t>Sensors</a:t>
            </a:r>
          </a:p>
          <a:p>
            <a:endParaRPr lang="en-GB" sz="1200" dirty="0"/>
          </a:p>
        </p:txBody>
      </p:sp>
      <p:pic>
        <p:nvPicPr>
          <p:cNvPr id="31" name="Grafik 30">
            <a:extLst>
              <a:ext uri="{FF2B5EF4-FFF2-40B4-BE49-F238E27FC236}">
                <a16:creationId xmlns:a16="http://schemas.microsoft.com/office/drawing/2014/main" id="{C6B1F8EC-1CB7-461E-9476-0ECA9483E47F}"/>
              </a:ext>
            </a:extLst>
          </p:cNvPr>
          <p:cNvPicPr>
            <a:picLocks noChangeAspect="1"/>
          </p:cNvPicPr>
          <p:nvPr/>
        </p:nvPicPr>
        <p:blipFill rotWithShape="1">
          <a:blip r:embed="rId8"/>
          <a:srcRect t="17910" b="9529"/>
          <a:stretch/>
        </p:blipFill>
        <p:spPr>
          <a:xfrm>
            <a:off x="4899827" y="744370"/>
            <a:ext cx="3952610" cy="2151017"/>
          </a:xfrm>
          <a:prstGeom prst="rect">
            <a:avLst/>
          </a:prstGeom>
        </p:spPr>
      </p:pic>
      <p:sp>
        <p:nvSpPr>
          <p:cNvPr id="34" name="Inhaltsplatzhalter 1">
            <a:extLst>
              <a:ext uri="{FF2B5EF4-FFF2-40B4-BE49-F238E27FC236}">
                <a16:creationId xmlns:a16="http://schemas.microsoft.com/office/drawing/2014/main" id="{40FA50E7-457F-49CA-9E81-452B8FE2CA4A}"/>
              </a:ext>
            </a:extLst>
          </p:cNvPr>
          <p:cNvSpPr txBox="1">
            <a:spLocks/>
          </p:cNvSpPr>
          <p:nvPr/>
        </p:nvSpPr>
        <p:spPr bwMode="auto">
          <a:xfrm>
            <a:off x="4948439" y="2891431"/>
            <a:ext cx="4019279" cy="279533"/>
          </a:xfrm>
          <a:prstGeom prst="rect">
            <a:avLst/>
          </a:prstGeom>
        </p:spPr>
        <p:txBody>
          <a:bodyPr/>
          <a:lst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200" dirty="0"/>
              <a:t>Image: </a:t>
            </a:r>
            <a:r>
              <a:rPr lang="en-GB" sz="1200" dirty="0" err="1"/>
              <a:t>Infarm</a:t>
            </a:r>
            <a:r>
              <a:rPr lang="en-GB" sz="1200" dirty="0"/>
              <a:t> Hydroponics Water Filtration System</a:t>
            </a:r>
            <a:endParaRPr lang="en-DE" sz="1200" dirty="0"/>
          </a:p>
        </p:txBody>
      </p:sp>
      <p:sp>
        <p:nvSpPr>
          <p:cNvPr id="35" name="Inhaltsplatzhalter 1">
            <a:extLst>
              <a:ext uri="{FF2B5EF4-FFF2-40B4-BE49-F238E27FC236}">
                <a16:creationId xmlns:a16="http://schemas.microsoft.com/office/drawing/2014/main" id="{0504DCAE-21B5-4789-9B48-45705B95EB84}"/>
              </a:ext>
            </a:extLst>
          </p:cNvPr>
          <p:cNvSpPr txBox="1">
            <a:spLocks/>
          </p:cNvSpPr>
          <p:nvPr/>
        </p:nvSpPr>
        <p:spPr bwMode="auto">
          <a:xfrm>
            <a:off x="5009204" y="3491436"/>
            <a:ext cx="3049856" cy="1811482"/>
          </a:xfrm>
          <a:prstGeom prst="rect">
            <a:avLst/>
          </a:prstGeom>
        </p:spPr>
        <p:txBody>
          <a:bodyPr/>
          <a:lstStyle>
            <a:lvl1pPr algn="l" rtl="0" eaLnBrk="0" fontAlgn="base" hangingPunct="0">
              <a:lnSpc>
                <a:spcPct val="100000"/>
              </a:lnSpc>
              <a:spcBef>
                <a:spcPct val="0"/>
              </a:spcBef>
              <a:spcAft>
                <a:spcPct val="0"/>
              </a:spcAft>
              <a:defRPr sz="1600" kern="1200">
                <a:solidFill>
                  <a:schemeClr val="tx1"/>
                </a:solidFill>
                <a:latin typeface="+mn-lt"/>
                <a:ea typeface="+mn-ea"/>
                <a:cs typeface="+mn-cs"/>
              </a:defRPr>
            </a:lvl1pPr>
            <a:lvl2pPr marL="176213" indent="-176213" algn="l" rtl="0" eaLnBrk="0" fontAlgn="base" hangingPunct="0">
              <a:lnSpc>
                <a:spcPct val="100000"/>
              </a:lnSpc>
              <a:spcBef>
                <a:spcPct val="0"/>
              </a:spcBef>
              <a:spcAft>
                <a:spcPct val="0"/>
              </a:spcAft>
              <a:buFont typeface="Arial" charset="0"/>
              <a:buChar char="•"/>
              <a:defRPr sz="1600" kern="1200">
                <a:solidFill>
                  <a:schemeClr val="tx1"/>
                </a:solidFill>
                <a:latin typeface="+mn-lt"/>
                <a:ea typeface="+mn-ea"/>
                <a:cs typeface="+mn-cs"/>
              </a:defRPr>
            </a:lvl2pPr>
            <a:lvl3pPr marL="360363" indent="-18415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3pPr>
            <a:lvl4pPr marL="538163" indent="-177800"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4pPr>
            <a:lvl5pPr marL="714375" indent="-176213" algn="l" rtl="0" eaLnBrk="0" fontAlgn="base" hangingPunct="0">
              <a:lnSpc>
                <a:spcPct val="125000"/>
              </a:lnSpc>
              <a:spcBef>
                <a:spcPct val="0"/>
              </a:spcBef>
              <a:spcAft>
                <a:spcPct val="0"/>
              </a:spcAft>
              <a:buFont typeface="Symbol" pitchFamily="18"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buFont typeface="Arial" panose="020B0604020202020204" pitchFamily="34" charset="0"/>
              <a:buChar char="•"/>
            </a:pPr>
            <a:r>
              <a:rPr lang="en-GB" sz="1400" dirty="0"/>
              <a:t>How will the electronic equipment interact with the system?</a:t>
            </a:r>
          </a:p>
          <a:p>
            <a:pPr marL="171450" indent="-171450">
              <a:buFont typeface="Arial" panose="020B0604020202020204" pitchFamily="34" charset="0"/>
              <a:buChar char="•"/>
            </a:pPr>
            <a:r>
              <a:rPr lang="en-GB" sz="1400" dirty="0"/>
              <a:t>What plants will be grown with it? (Different plants have different needs)</a:t>
            </a:r>
          </a:p>
        </p:txBody>
      </p:sp>
    </p:spTree>
    <p:extLst>
      <p:ext uri="{BB962C8B-B14F-4D97-AF65-F5344CB8AC3E}">
        <p14:creationId xmlns:p14="http://schemas.microsoft.com/office/powerpoint/2010/main" val="282983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E87B0FC-CDA9-4AA2-8572-F017EDDF0128}"/>
              </a:ext>
            </a:extLst>
          </p:cNvPr>
          <p:cNvSpPr>
            <a:spLocks noGrp="1"/>
          </p:cNvSpPr>
          <p:nvPr>
            <p:ph type="body" sz="quarter" idx="15"/>
          </p:nvPr>
        </p:nvSpPr>
        <p:spPr>
          <a:xfrm>
            <a:off x="0" y="3834328"/>
            <a:ext cx="9144000" cy="907735"/>
          </a:xfrm>
        </p:spPr>
        <p:txBody>
          <a:bodyPr/>
          <a:lstStyle/>
          <a:p>
            <a:endParaRPr lang="en-GB" dirty="0"/>
          </a:p>
        </p:txBody>
      </p:sp>
      <p:sp>
        <p:nvSpPr>
          <p:cNvPr id="4" name="Textplatzhalter 3">
            <a:extLst>
              <a:ext uri="{FF2B5EF4-FFF2-40B4-BE49-F238E27FC236}">
                <a16:creationId xmlns:a16="http://schemas.microsoft.com/office/drawing/2014/main" id="{12B99E55-CAA5-41E9-8AB9-CCD78E22D43D}"/>
              </a:ext>
            </a:extLst>
          </p:cNvPr>
          <p:cNvSpPr>
            <a:spLocks noGrp="1"/>
          </p:cNvSpPr>
          <p:nvPr>
            <p:ph type="body" sz="quarter" idx="17"/>
          </p:nvPr>
        </p:nvSpPr>
        <p:spPr/>
        <p:txBody>
          <a:bodyPr/>
          <a:lstStyle/>
          <a:p>
            <a:endParaRPr lang="en-GB"/>
          </a:p>
        </p:txBody>
      </p:sp>
      <p:sp>
        <p:nvSpPr>
          <p:cNvPr id="5" name="Titel 4">
            <a:extLst>
              <a:ext uri="{FF2B5EF4-FFF2-40B4-BE49-F238E27FC236}">
                <a16:creationId xmlns:a16="http://schemas.microsoft.com/office/drawing/2014/main" id="{2036BCD6-BEF3-4471-B518-2DF52E566C1F}"/>
              </a:ext>
            </a:extLst>
          </p:cNvPr>
          <p:cNvSpPr>
            <a:spLocks noGrp="1"/>
          </p:cNvSpPr>
          <p:nvPr>
            <p:ph type="title"/>
          </p:nvPr>
        </p:nvSpPr>
        <p:spPr>
          <a:xfrm>
            <a:off x="205944" y="3783454"/>
            <a:ext cx="7159383" cy="747897"/>
          </a:xfrm>
        </p:spPr>
        <p:txBody>
          <a:bodyPr/>
          <a:lstStyle/>
          <a:p>
            <a:r>
              <a:rPr lang="en-GB" dirty="0"/>
              <a:t>Thanks for your interest!</a:t>
            </a:r>
          </a:p>
        </p:txBody>
      </p:sp>
      <p:sp>
        <p:nvSpPr>
          <p:cNvPr id="7" name="Textplatzhalter 6">
            <a:extLst>
              <a:ext uri="{FF2B5EF4-FFF2-40B4-BE49-F238E27FC236}">
                <a16:creationId xmlns:a16="http://schemas.microsoft.com/office/drawing/2014/main" id="{85B2F85F-30BE-4985-A406-157D068C4F38}"/>
              </a:ext>
            </a:extLst>
          </p:cNvPr>
          <p:cNvSpPr>
            <a:spLocks noGrp="1"/>
          </p:cNvSpPr>
          <p:nvPr>
            <p:ph type="body" sz="quarter" idx="18"/>
          </p:nvPr>
        </p:nvSpPr>
        <p:spPr/>
        <p:txBody>
          <a:bodyPr/>
          <a:lstStyle/>
          <a:p>
            <a:r>
              <a:rPr lang="en-GB" dirty="0"/>
              <a:t>Lyubomir Hristov</a:t>
            </a:r>
          </a:p>
        </p:txBody>
      </p:sp>
      <p:sp>
        <p:nvSpPr>
          <p:cNvPr id="8" name="Textplatzhalter 7">
            <a:extLst>
              <a:ext uri="{FF2B5EF4-FFF2-40B4-BE49-F238E27FC236}">
                <a16:creationId xmlns:a16="http://schemas.microsoft.com/office/drawing/2014/main" id="{3CDABE45-156A-43DB-A42C-1816F10332C9}"/>
              </a:ext>
            </a:extLst>
          </p:cNvPr>
          <p:cNvSpPr>
            <a:spLocks noGrp="1"/>
          </p:cNvSpPr>
          <p:nvPr>
            <p:ph type="body" sz="quarter" idx="19"/>
          </p:nvPr>
        </p:nvSpPr>
        <p:spPr>
          <a:xfrm>
            <a:off x="7908784" y="3891661"/>
            <a:ext cx="1054076" cy="793067"/>
          </a:xfrm>
        </p:spPr>
        <p:txBody>
          <a:bodyPr/>
          <a:lstStyle/>
          <a:p>
            <a:endParaRPr lang="en-GB" dirty="0"/>
          </a:p>
        </p:txBody>
      </p:sp>
      <p:sp>
        <p:nvSpPr>
          <p:cNvPr id="9" name="Textplatzhalter 8">
            <a:extLst>
              <a:ext uri="{FF2B5EF4-FFF2-40B4-BE49-F238E27FC236}">
                <a16:creationId xmlns:a16="http://schemas.microsoft.com/office/drawing/2014/main" id="{A0AA8D6F-BE42-4D5B-B42D-C6E68077BD0D}"/>
              </a:ext>
            </a:extLst>
          </p:cNvPr>
          <p:cNvSpPr>
            <a:spLocks noGrp="1"/>
          </p:cNvSpPr>
          <p:nvPr>
            <p:ph type="body" sz="quarter" idx="20"/>
          </p:nvPr>
        </p:nvSpPr>
        <p:spPr/>
        <p:txBody>
          <a:bodyPr/>
          <a:lstStyle/>
          <a:p>
            <a:endParaRPr lang="en-GB"/>
          </a:p>
        </p:txBody>
      </p:sp>
      <p:sp>
        <p:nvSpPr>
          <p:cNvPr id="12" name="Textfeld 11">
            <a:extLst>
              <a:ext uri="{FF2B5EF4-FFF2-40B4-BE49-F238E27FC236}">
                <a16:creationId xmlns:a16="http://schemas.microsoft.com/office/drawing/2014/main" id="{5BF1F76E-3E99-42E3-B878-ECD4F22DA5EF}"/>
              </a:ext>
            </a:extLst>
          </p:cNvPr>
          <p:cNvSpPr txBox="1"/>
          <p:nvPr/>
        </p:nvSpPr>
        <p:spPr>
          <a:xfrm>
            <a:off x="205944" y="401437"/>
            <a:ext cx="5329645" cy="3211905"/>
          </a:xfrm>
          <a:prstGeom prst="rect">
            <a:avLst/>
          </a:prstGeom>
          <a:noFill/>
        </p:spPr>
        <p:txBody>
          <a:bodyPr wrap="square" lIns="0" tIns="0" rIns="0" bIns="0" rtlCol="0">
            <a:spAutoFit/>
          </a:bodyPr>
          <a:lstStyle/>
          <a:p>
            <a:r>
              <a:rPr lang="en-US" sz="1600" b="1" dirty="0">
                <a:solidFill>
                  <a:schemeClr val="bg1"/>
                </a:solidFill>
              </a:rPr>
              <a:t>Desired Impact:</a:t>
            </a:r>
            <a:r>
              <a:rPr lang="en-DE" sz="1600" b="1" dirty="0">
                <a:solidFill>
                  <a:schemeClr val="bg1"/>
                </a:solidFill>
              </a:rPr>
              <a:t> </a:t>
            </a:r>
            <a:endParaRPr lang="en-GB" sz="1600" b="1" dirty="0">
              <a:solidFill>
                <a:schemeClr val="bg1"/>
              </a:solidFill>
            </a:endParaRPr>
          </a:p>
          <a:p>
            <a:r>
              <a:rPr lang="en-US" sz="1600" i="1" dirty="0">
                <a:solidFill>
                  <a:schemeClr val="accent6"/>
                </a:solidFill>
              </a:rPr>
              <a:t>Such a system should be easily implementable in community gardens worldwide and make it easy for urban gardeners to save water when using it.</a:t>
            </a:r>
          </a:p>
          <a:p>
            <a:endParaRPr lang="en-US" sz="1600" i="1" dirty="0">
              <a:solidFill>
                <a:schemeClr val="accent6"/>
              </a:solidFill>
            </a:endParaRPr>
          </a:p>
          <a:p>
            <a:r>
              <a:rPr lang="en-US" sz="1600" i="1" dirty="0">
                <a:solidFill>
                  <a:schemeClr val="accent6"/>
                </a:solidFill>
              </a:rPr>
              <a:t>It should be safe to use, not allowing any way of toxic materials or dirty water to make their way to the crops.</a:t>
            </a:r>
          </a:p>
          <a:p>
            <a:endParaRPr lang="en-US" sz="1600" i="1" dirty="0">
              <a:solidFill>
                <a:schemeClr val="accent6"/>
              </a:solidFill>
            </a:endParaRPr>
          </a:p>
          <a:p>
            <a:r>
              <a:rPr lang="en-US" sz="1600" i="1" dirty="0">
                <a:solidFill>
                  <a:schemeClr val="accent6"/>
                </a:solidFill>
              </a:rPr>
              <a:t>In a world with increasing water insecurity, community gardens could be the place where crops could provide for the local community while causing the least number of environmental effects.</a:t>
            </a:r>
          </a:p>
          <a:p>
            <a:pPr>
              <a:lnSpc>
                <a:spcPct val="114000"/>
              </a:lnSpc>
            </a:pPr>
            <a:endParaRPr lang="en-GB" sz="1600" dirty="0" err="1">
              <a:latin typeface="+mn-lt"/>
            </a:endParaRPr>
          </a:p>
        </p:txBody>
      </p:sp>
    </p:spTree>
    <p:extLst>
      <p:ext uri="{BB962C8B-B14F-4D97-AF65-F5344CB8AC3E}">
        <p14:creationId xmlns:p14="http://schemas.microsoft.com/office/powerpoint/2010/main" val="1004712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31D5C554-8075-43EA-B12E-1F98850640A3}"/>
              </a:ext>
            </a:extLst>
          </p:cNvPr>
          <p:cNvSpPr>
            <a:spLocks noGrp="1"/>
          </p:cNvSpPr>
          <p:nvPr>
            <p:ph type="pic" sz="quarter" idx="14"/>
          </p:nvPr>
        </p:nvSpPr>
        <p:spPr/>
      </p:sp>
      <p:sp>
        <p:nvSpPr>
          <p:cNvPr id="4" name="Textplatzhalter 3">
            <a:extLst>
              <a:ext uri="{FF2B5EF4-FFF2-40B4-BE49-F238E27FC236}">
                <a16:creationId xmlns:a16="http://schemas.microsoft.com/office/drawing/2014/main" id="{12B99E55-CAA5-41E9-8AB9-CCD78E22D43D}"/>
              </a:ext>
            </a:extLst>
          </p:cNvPr>
          <p:cNvSpPr>
            <a:spLocks noGrp="1"/>
          </p:cNvSpPr>
          <p:nvPr>
            <p:ph type="body" sz="quarter" idx="17"/>
          </p:nvPr>
        </p:nvSpPr>
        <p:spPr/>
        <p:txBody>
          <a:bodyPr/>
          <a:lstStyle/>
          <a:p>
            <a:endParaRPr lang="en-GB"/>
          </a:p>
        </p:txBody>
      </p:sp>
      <p:sp>
        <p:nvSpPr>
          <p:cNvPr id="7" name="Textplatzhalter 6">
            <a:extLst>
              <a:ext uri="{FF2B5EF4-FFF2-40B4-BE49-F238E27FC236}">
                <a16:creationId xmlns:a16="http://schemas.microsoft.com/office/drawing/2014/main" id="{85B2F85F-30BE-4985-A406-157D068C4F38}"/>
              </a:ext>
            </a:extLst>
          </p:cNvPr>
          <p:cNvSpPr>
            <a:spLocks noGrp="1"/>
          </p:cNvSpPr>
          <p:nvPr>
            <p:ph type="body" sz="quarter" idx="18"/>
          </p:nvPr>
        </p:nvSpPr>
        <p:spPr/>
        <p:txBody>
          <a:bodyPr/>
          <a:lstStyle/>
          <a:p>
            <a:r>
              <a:rPr lang="en-GB" dirty="0"/>
              <a:t>Lyubomir Hristov</a:t>
            </a:r>
          </a:p>
        </p:txBody>
      </p:sp>
      <p:sp>
        <p:nvSpPr>
          <p:cNvPr id="8" name="Textplatzhalter 7">
            <a:extLst>
              <a:ext uri="{FF2B5EF4-FFF2-40B4-BE49-F238E27FC236}">
                <a16:creationId xmlns:a16="http://schemas.microsoft.com/office/drawing/2014/main" id="{3CDABE45-156A-43DB-A42C-1816F10332C9}"/>
              </a:ext>
            </a:extLst>
          </p:cNvPr>
          <p:cNvSpPr>
            <a:spLocks noGrp="1"/>
          </p:cNvSpPr>
          <p:nvPr>
            <p:ph type="body" sz="quarter" idx="19"/>
          </p:nvPr>
        </p:nvSpPr>
        <p:spPr/>
        <p:txBody>
          <a:bodyPr/>
          <a:lstStyle/>
          <a:p>
            <a:endParaRPr lang="en-GB"/>
          </a:p>
        </p:txBody>
      </p:sp>
      <p:sp>
        <p:nvSpPr>
          <p:cNvPr id="9" name="Textplatzhalter 8">
            <a:extLst>
              <a:ext uri="{FF2B5EF4-FFF2-40B4-BE49-F238E27FC236}">
                <a16:creationId xmlns:a16="http://schemas.microsoft.com/office/drawing/2014/main" id="{A0AA8D6F-BE42-4D5B-B42D-C6E68077BD0D}"/>
              </a:ext>
            </a:extLst>
          </p:cNvPr>
          <p:cNvSpPr>
            <a:spLocks noGrp="1"/>
          </p:cNvSpPr>
          <p:nvPr>
            <p:ph type="body" sz="quarter" idx="20"/>
          </p:nvPr>
        </p:nvSpPr>
        <p:spPr/>
        <p:txBody>
          <a:bodyPr/>
          <a:lstStyle/>
          <a:p>
            <a:endParaRPr lang="en-GB"/>
          </a:p>
        </p:txBody>
      </p:sp>
      <p:sp>
        <p:nvSpPr>
          <p:cNvPr id="12" name="Textfeld 11">
            <a:extLst>
              <a:ext uri="{FF2B5EF4-FFF2-40B4-BE49-F238E27FC236}">
                <a16:creationId xmlns:a16="http://schemas.microsoft.com/office/drawing/2014/main" id="{983155C6-B2BF-4637-AB04-3E57495998EC}"/>
              </a:ext>
            </a:extLst>
          </p:cNvPr>
          <p:cNvSpPr txBox="1"/>
          <p:nvPr/>
        </p:nvSpPr>
        <p:spPr>
          <a:xfrm>
            <a:off x="478971" y="470263"/>
            <a:ext cx="8240071" cy="2753959"/>
          </a:xfrm>
          <a:prstGeom prst="rect">
            <a:avLst/>
          </a:prstGeom>
          <a:noFill/>
        </p:spPr>
        <p:txBody>
          <a:bodyPr wrap="square" lIns="0" tIns="0" rIns="0" bIns="0" rtlCol="0">
            <a:spAutoFit/>
          </a:bodyPr>
          <a:lstStyle/>
          <a:p>
            <a:r>
              <a:rPr lang="en-US" sz="1600" b="1" dirty="0"/>
              <a:t>Links for further reading/info: </a:t>
            </a:r>
          </a:p>
          <a:p>
            <a:pPr>
              <a:lnSpc>
                <a:spcPct val="114000"/>
              </a:lnSpc>
            </a:pPr>
            <a:r>
              <a:rPr lang="en-GB" sz="1600" i="1" dirty="0">
                <a:latin typeface="+mj-lt"/>
                <a:hlinkClick r:id="rId2"/>
              </a:rPr>
              <a:t>https://www.infarm.com/about-us/</a:t>
            </a:r>
            <a:endParaRPr lang="en-GB" sz="1600" i="1" dirty="0">
              <a:latin typeface="+mj-lt"/>
            </a:endParaRPr>
          </a:p>
          <a:p>
            <a:r>
              <a:rPr lang="en-GB" sz="1600" i="1" dirty="0">
                <a:solidFill>
                  <a:srgbClr val="0563C1"/>
                </a:solidFill>
                <a:effectLst/>
                <a:latin typeface="+mj-lt"/>
                <a:ea typeface="Calibri" panose="020F0502020204030204" pitchFamily="34" charset="0"/>
                <a:cs typeface="Times New Roman" panose="02020603050405020304" pitchFamily="18" charset="0"/>
                <a:hlinkClick r:id="rId3"/>
              </a:rPr>
              <a:t>https://cropwatch.unl.edu/2019/gap-growing-between-irrigated-rainfed-crop-yields</a:t>
            </a:r>
            <a:endParaRPr lang="en-GB" sz="1600" i="1" dirty="0">
              <a:effectLst/>
              <a:latin typeface="+mj-lt"/>
              <a:ea typeface="Calibri" panose="020F0502020204030204" pitchFamily="34" charset="0"/>
              <a:cs typeface="Times New Roman" panose="02020603050405020304" pitchFamily="18" charset="0"/>
            </a:endParaRPr>
          </a:p>
          <a:p>
            <a:r>
              <a:rPr lang="en-GB" sz="1600" i="1" dirty="0">
                <a:solidFill>
                  <a:srgbClr val="0563C1"/>
                </a:solidFill>
                <a:effectLst/>
                <a:latin typeface="+mj-lt"/>
                <a:ea typeface="Calibri" panose="020F0502020204030204" pitchFamily="34" charset="0"/>
                <a:cs typeface="Times New Roman" panose="02020603050405020304" pitchFamily="18" charset="0"/>
                <a:hlinkClick r:id="rId4"/>
              </a:rPr>
              <a:t>https://home.howstuffworks.com/recycle-water-for-outdoor-garden.htm</a:t>
            </a:r>
            <a:endParaRPr lang="en-GB" sz="1600" i="1" dirty="0">
              <a:effectLst/>
              <a:latin typeface="+mj-lt"/>
              <a:ea typeface="Calibri" panose="020F0502020204030204" pitchFamily="34" charset="0"/>
              <a:cs typeface="Times New Roman" panose="02020603050405020304" pitchFamily="18" charset="0"/>
            </a:endParaRPr>
          </a:p>
          <a:p>
            <a:r>
              <a:rPr lang="en-GB" sz="1600" i="1" dirty="0">
                <a:solidFill>
                  <a:srgbClr val="0563C1"/>
                </a:solidFill>
                <a:effectLst/>
                <a:latin typeface="+mj-lt"/>
                <a:ea typeface="Calibri" panose="020F0502020204030204" pitchFamily="34" charset="0"/>
                <a:cs typeface="Times New Roman" panose="02020603050405020304" pitchFamily="18" charset="0"/>
                <a:hlinkClick r:id="rId5"/>
              </a:rPr>
              <a:t>https://theconversation.com/food-security-vertical-farming-sounds-fantastic-until-you-consider-its-energy-use-102657</a:t>
            </a:r>
            <a:endParaRPr lang="en-GB" sz="1600" i="1" dirty="0">
              <a:effectLst/>
              <a:latin typeface="+mj-lt"/>
              <a:ea typeface="Calibri" panose="020F0502020204030204" pitchFamily="34" charset="0"/>
              <a:cs typeface="Times New Roman" panose="02020603050405020304" pitchFamily="18" charset="0"/>
            </a:endParaRPr>
          </a:p>
          <a:p>
            <a:r>
              <a:rPr lang="en-GB" sz="1600" i="1" dirty="0">
                <a:solidFill>
                  <a:srgbClr val="0563C1"/>
                </a:solidFill>
                <a:effectLst/>
                <a:latin typeface="+mj-lt"/>
                <a:ea typeface="Calibri" panose="020F0502020204030204" pitchFamily="34" charset="0"/>
                <a:cs typeface="Times New Roman" panose="02020603050405020304" pitchFamily="18" charset="0"/>
                <a:hlinkClick r:id="rId6"/>
              </a:rPr>
              <a:t>https://deepgreenpermaculture.com/2016/04/03/wicking-bed-construction-2/</a:t>
            </a:r>
            <a:endParaRPr lang="en-GB" sz="1600" i="1" dirty="0">
              <a:effectLst/>
              <a:latin typeface="+mj-lt"/>
              <a:ea typeface="Calibri" panose="020F0502020204030204" pitchFamily="34" charset="0"/>
              <a:cs typeface="Times New Roman" panose="02020603050405020304" pitchFamily="18" charset="0"/>
            </a:endParaRPr>
          </a:p>
          <a:p>
            <a:r>
              <a:rPr lang="en-GB" sz="1600" i="1" dirty="0">
                <a:solidFill>
                  <a:srgbClr val="0563C1"/>
                </a:solidFill>
                <a:effectLst/>
                <a:latin typeface="+mj-lt"/>
                <a:ea typeface="Calibri" panose="020F0502020204030204" pitchFamily="34" charset="0"/>
                <a:cs typeface="Times New Roman" panose="02020603050405020304" pitchFamily="18" charset="0"/>
                <a:hlinkClick r:id="rId7"/>
              </a:rPr>
              <a:t>https://scholarsjunction.msstate.edu/td/5207/</a:t>
            </a:r>
            <a:endParaRPr lang="en-GB" sz="1600" i="1" dirty="0">
              <a:effectLst/>
              <a:latin typeface="+mj-lt"/>
              <a:ea typeface="Calibri" panose="020F0502020204030204" pitchFamily="34" charset="0"/>
              <a:cs typeface="Times New Roman" panose="02020603050405020304" pitchFamily="18" charset="0"/>
            </a:endParaRPr>
          </a:p>
          <a:p>
            <a:r>
              <a:rPr lang="en-GB" sz="1600" i="1" dirty="0">
                <a:solidFill>
                  <a:srgbClr val="0563C1"/>
                </a:solidFill>
                <a:effectLst/>
                <a:latin typeface="+mj-lt"/>
                <a:ea typeface="Calibri" panose="020F0502020204030204" pitchFamily="34" charset="0"/>
                <a:cs typeface="Times New Roman" panose="02020603050405020304" pitchFamily="18" charset="0"/>
                <a:hlinkClick r:id="rId8"/>
              </a:rPr>
              <a:t>https://www.shawnee.k-state.edu/lawn-garden/Drip%20Irrigation%20for%20Community%20Gardens.pdf</a:t>
            </a:r>
            <a:endParaRPr lang="en-GB" sz="1600" i="1" dirty="0">
              <a:effectLst/>
              <a:latin typeface="+mj-lt"/>
              <a:ea typeface="Calibri" panose="020F0502020204030204" pitchFamily="34" charset="0"/>
              <a:cs typeface="Times New Roman" panose="02020603050405020304" pitchFamily="18" charset="0"/>
            </a:endParaRPr>
          </a:p>
          <a:p>
            <a:pPr>
              <a:lnSpc>
                <a:spcPct val="114000"/>
              </a:lnSpc>
            </a:pPr>
            <a:endParaRPr lang="en-GB" sz="1600" dirty="0" err="1">
              <a:latin typeface="+mn-lt"/>
            </a:endParaRPr>
          </a:p>
        </p:txBody>
      </p:sp>
    </p:spTree>
    <p:extLst>
      <p:ext uri="{BB962C8B-B14F-4D97-AF65-F5344CB8AC3E}">
        <p14:creationId xmlns:p14="http://schemas.microsoft.com/office/powerpoint/2010/main" val="3351868456"/>
      </p:ext>
    </p:extLst>
  </p:cSld>
  <p:clrMapOvr>
    <a:masterClrMapping/>
  </p:clrMapOvr>
</p:sld>
</file>

<file path=ppt/theme/theme1.xml><?xml version="1.0" encoding="utf-8"?>
<a:theme xmlns:a="http://schemas.openxmlformats.org/drawingml/2006/main" name="Titel 1">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esentation2" id="{3500C728-9D51-C040-866B-77AACB047439}" vid="{B9E8ABB8-EA0F-004B-8BB2-2441F91A88D6}"/>
    </a:ext>
  </a:extLst>
</a:theme>
</file>

<file path=ppt/theme/theme2.xml><?xml version="1.0" encoding="utf-8"?>
<a:theme xmlns:a="http://schemas.openxmlformats.org/drawingml/2006/main" name="Titel 2">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esentation2" id="{3500C728-9D51-C040-866B-77AACB047439}" vid="{76114C1C-10AA-464C-8BC7-C0ACEEF74192}"/>
    </a:ext>
  </a:extLst>
</a:theme>
</file>

<file path=ppt/theme/theme3.xml><?xml version="1.0" encoding="utf-8"?>
<a:theme xmlns:a="http://schemas.openxmlformats.org/drawingml/2006/main" name="Titel 3">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esentation2" id="{3500C728-9D51-C040-866B-77AACB047439}" vid="{1DA9F6E9-D05F-D54A-952F-CC83E0D786B1}"/>
    </a:ext>
  </a:extLst>
</a:theme>
</file>

<file path=ppt/theme/theme4.xml><?xml version="1.0" encoding="utf-8"?>
<a:theme xmlns:a="http://schemas.openxmlformats.org/drawingml/2006/main" name="Inhalt">
  <a:themeElements>
    <a:clrScheme name="TUM">
      <a:dk1>
        <a:sysClr val="windowText" lastClr="000000"/>
      </a:dk1>
      <a:lt1>
        <a:sysClr val="window" lastClr="FFFFFF"/>
      </a:lt1>
      <a:dk2>
        <a:srgbClr val="003359"/>
      </a:dk2>
      <a:lt2>
        <a:srgbClr val="0065BD"/>
      </a:lt2>
      <a:accent1>
        <a:srgbClr val="005293"/>
      </a:accent1>
      <a:accent2>
        <a:srgbClr val="64A0C8"/>
      </a:accent2>
      <a:accent3>
        <a:srgbClr val="98C6EA"/>
      </a:accent3>
      <a:accent4>
        <a:srgbClr val="A2AD00"/>
      </a:accent4>
      <a:accent5>
        <a:srgbClr val="E37222"/>
      </a:accent5>
      <a:accent6>
        <a:srgbClr val="DAD7CB"/>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esentation2" id="{3500C728-9D51-C040-866B-77AACB047439}" vid="{28317E1A-2727-9E4E-95B1-FF6EB4727ED0}"/>
    </a:ext>
  </a:extLst>
</a:theme>
</file>

<file path=ppt/theme/theme5.xml><?xml version="1.0" encoding="utf-8"?>
<a:theme xmlns:a="http://schemas.openxmlformats.org/drawingml/2006/main" name="Kapiteltrenner blau">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esentation2" id="{3500C728-9D51-C040-866B-77AACB047439}" vid="{55B51339-7039-744C-80A2-256A7AA37DCA}"/>
    </a:ext>
  </a:extLst>
</a:theme>
</file>

<file path=ppt/theme/theme6.xml><?xml version="1.0" encoding="utf-8"?>
<a:theme xmlns:a="http://schemas.openxmlformats.org/drawingml/2006/main" name="Kapiteltrenner schwarz">
  <a:themeElements>
    <a:clrScheme name="TUM">
      <a:dk1>
        <a:sysClr val="windowText" lastClr="000000"/>
      </a:dk1>
      <a:lt1>
        <a:sysClr val="window" lastClr="FFFFFF"/>
      </a:lt1>
      <a:dk2>
        <a:srgbClr val="0065BD"/>
      </a:dk2>
      <a:lt2>
        <a:srgbClr val="EEECE1"/>
      </a:lt2>
      <a:accent1>
        <a:srgbClr val="005293"/>
      </a:accent1>
      <a:accent2>
        <a:srgbClr val="98C6EA"/>
      </a:accent2>
      <a:accent3>
        <a:srgbClr val="64A0C8"/>
      </a:accent3>
      <a:accent4>
        <a:srgbClr val="DAD7CB"/>
      </a:accent4>
      <a:accent5>
        <a:srgbClr val="A2AD00"/>
      </a:accent5>
      <a:accent6>
        <a:srgbClr val="E37222"/>
      </a:accent6>
      <a:hlink>
        <a:srgbClr val="0000FF"/>
      </a:hlink>
      <a:folHlink>
        <a:srgbClr val="800080"/>
      </a:folHlink>
    </a:clrScheme>
    <a:fontScheme name="TUM 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nSpc>
            <a:spcPct val="114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14000"/>
          </a:lnSpc>
          <a:defRPr sz="1600" dirty="0" err="1" smtClean="0">
            <a:latin typeface="+mn-lt"/>
          </a:defRPr>
        </a:defPPr>
      </a:lstStyle>
    </a:txDef>
  </a:objectDefaults>
  <a:extraClrSchemeLst/>
  <a:extLst>
    <a:ext uri="{05A4C25C-085E-4340-85A3-A5531E510DB2}">
      <thm15:themeFamily xmlns:thm15="http://schemas.microsoft.com/office/thememl/2012/main" name="Presentation2" id="{3500C728-9D51-C040-866B-77AACB047439}" vid="{C2D8F159-1B61-2049-96A9-0DC49F7E7C5D}"/>
    </a:ext>
  </a:ext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Titel 1</Template>
  <TotalTime>0</TotalTime>
  <Words>946</Words>
  <Application>Microsoft Macintosh PowerPoint</Application>
  <PresentationFormat>Bildschirmpräsentation (16:9)</PresentationFormat>
  <Paragraphs>85</Paragraphs>
  <Slides>8</Slides>
  <Notes>3</Notes>
  <HiddenSlides>0</HiddenSlides>
  <MMClips>0</MMClips>
  <ScaleCrop>false</ScaleCrop>
  <HeadingPairs>
    <vt:vector size="8" baseType="variant">
      <vt:variant>
        <vt:lpstr>Verwendete Schriftarten</vt:lpstr>
      </vt:variant>
      <vt:variant>
        <vt:i4>6</vt:i4>
      </vt:variant>
      <vt:variant>
        <vt:lpstr>Design</vt:lpstr>
      </vt:variant>
      <vt:variant>
        <vt:i4>6</vt:i4>
      </vt:variant>
      <vt:variant>
        <vt:lpstr>Eingebettete OLE-Server</vt:lpstr>
      </vt:variant>
      <vt:variant>
        <vt:i4>1</vt:i4>
      </vt:variant>
      <vt:variant>
        <vt:lpstr>Folientitel</vt:lpstr>
      </vt:variant>
      <vt:variant>
        <vt:i4>8</vt:i4>
      </vt:variant>
    </vt:vector>
  </HeadingPairs>
  <TitlesOfParts>
    <vt:vector size="21" baseType="lpstr">
      <vt:lpstr>Arial</vt:lpstr>
      <vt:lpstr>Arial Nova</vt:lpstr>
      <vt:lpstr>Calibri</vt:lpstr>
      <vt:lpstr>Courier New</vt:lpstr>
      <vt:lpstr>Symbol</vt:lpstr>
      <vt:lpstr>Wingdings</vt:lpstr>
      <vt:lpstr>Titel 1</vt:lpstr>
      <vt:lpstr>Titel 2</vt:lpstr>
      <vt:lpstr>Titel 3</vt:lpstr>
      <vt:lpstr>Inhalt</vt:lpstr>
      <vt:lpstr>Kapiteltrenner blau</vt:lpstr>
      <vt:lpstr>Kapiteltrenner schwarz</vt:lpstr>
      <vt:lpstr>oleObj</vt:lpstr>
      <vt:lpstr>PowerPoint-Präsentation</vt:lpstr>
      <vt:lpstr>PowerPoint-Präsentation</vt:lpstr>
      <vt:lpstr>PowerPoint-Präsentation</vt:lpstr>
      <vt:lpstr>PowerPoint-Präsentation</vt:lpstr>
      <vt:lpstr>PowerPoint-Präsentation</vt:lpstr>
      <vt:lpstr>PowerPoint-Präsentation</vt:lpstr>
      <vt:lpstr>Thanks for your interest!</vt:lpstr>
      <vt:lpstr>PowerPoint-Präsentation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Launch Event EuroTeQ Collider 2022</dc:title>
  <dc:creator>ge96woc</dc:creator>
  <cp:lastModifiedBy>Microsoft Office User</cp:lastModifiedBy>
  <cp:revision>14</cp:revision>
  <cp:lastPrinted>2015-07-30T14:04:45Z</cp:lastPrinted>
  <dcterms:created xsi:type="dcterms:W3CDTF">2022-03-16T10:54:14Z</dcterms:created>
  <dcterms:modified xsi:type="dcterms:W3CDTF">2022-03-27T18:04:26Z</dcterms:modified>
</cp:coreProperties>
</file>