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10"/>
  </p:notesMasterIdLst>
  <p:handoutMasterIdLst>
    <p:handoutMasterId r:id="rId11"/>
  </p:handoutMasterIdLst>
  <p:sldIdLst>
    <p:sldId id="256" r:id="rId7"/>
    <p:sldId id="377" r:id="rId8"/>
    <p:sldId id="375" r:id="rId9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D"/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88272" autoAdjust="0"/>
  </p:normalViewPr>
  <p:slideViewPr>
    <p:cSldViewPr snapToGrid="0">
      <p:cViewPr varScale="1">
        <p:scale>
          <a:sx n="148" d="100"/>
          <a:sy n="148" d="100"/>
        </p:scale>
        <p:origin x="536" y="17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27/03/2022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27/03/2022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xfrm>
            <a:off x="1093333" y="4835411"/>
            <a:ext cx="5681601" cy="288515"/>
          </a:xfrm>
        </p:spPr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AF1FB49A-900D-0D4F-B163-15653774C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slide with image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 bIns="720000" anchor="ctr"/>
          <a:lstStyle>
            <a:lvl1pPr marL="0" indent="0" algn="ctr">
              <a:buFont typeface="Arial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Insert image</a:t>
            </a:r>
            <a:endParaRPr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0" y="3183255"/>
            <a:ext cx="9144000" cy="1508760"/>
          </a:xfrm>
          <a:prstGeom prst="rect">
            <a:avLst/>
          </a:prstGeom>
          <a:solidFill>
            <a:srgbClr val="FFFFFF">
              <a:alpha val="95000"/>
            </a:srgbClr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0" y="4692015"/>
            <a:ext cx="9144000" cy="4514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89365" y="3435099"/>
            <a:ext cx="7159383" cy="747897"/>
          </a:xfrm>
        </p:spPr>
        <p:txBody>
          <a:bodyPr wrap="square" anchor="b">
            <a:no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Click to add title</a:t>
            </a:r>
            <a:br>
              <a:rPr lang="en-GB"/>
            </a:br>
            <a:r>
              <a:rPr lang="en-GB"/>
              <a:t>Click to add title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7455467" y="4786313"/>
            <a:ext cx="1436307" cy="161583"/>
          </a:xfrm>
        </p:spPr>
        <p:txBody>
          <a:bodyPr wrap="none">
            <a:spAutoFit/>
          </a:bodyPr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6CD245-19BC-40DC-9400-F80482E3856B}" type="datetime2">
              <a:rPr lang="en-GB"/>
              <a:t>Sunday, 27 March 2022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89365" y="4238531"/>
            <a:ext cx="7159383" cy="276999"/>
          </a:xfrm>
        </p:spPr>
        <p:txBody>
          <a:bodyPr wrap="square" anchor="t">
            <a:noAutofit/>
          </a:bodyPr>
          <a:lstStyle>
            <a:lvl1pPr marL="0" indent="0" algn="l">
              <a:buFont typeface="Arial"/>
              <a:buNone/>
              <a:defRPr sz="1800">
                <a:solidFill>
                  <a:schemeClr val="bg2"/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Click to add title</a:t>
            </a:r>
            <a:endParaRPr/>
          </a:p>
        </p:txBody>
      </p:sp>
      <p:sp>
        <p:nvSpPr>
          <p:cNvPr id="45" name="Textplatzhalter 4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89365" y="4789543"/>
            <a:ext cx="6792543" cy="158353"/>
          </a:xfrm>
        </p:spPr>
        <p:txBody>
          <a:bodyPr/>
          <a:lstStyle>
            <a:lvl1pPr marL="0" indent="0">
              <a:buFont typeface="Arial"/>
              <a:buNone/>
              <a:defRPr sz="1050">
                <a:solidFill>
                  <a:srgbClr val="FFFFFF"/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Name Name Name Name</a:t>
            </a:r>
          </a:p>
        </p:txBody>
      </p:sp>
      <p:sp>
        <p:nvSpPr>
          <p:cNvPr id="66" name="Textplatzhalter 6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7836693" y="3691312"/>
            <a:ext cx="1054076" cy="793067"/>
          </a:xfrm>
          <a:prstGeom prst="rect">
            <a:avLst/>
          </a:prstGeom>
          <a:blipFill>
            <a:blip r:embed="rId4"/>
            <a:stretch/>
          </a:blipFill>
        </p:spPr>
        <p:txBody>
          <a:bodyPr/>
          <a:lstStyle>
            <a:lvl1pPr marL="0" indent="0">
              <a:buFont typeface="Arial"/>
              <a:buNone/>
              <a:defRPr/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70" name="Textplatzhalter 69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7908784" y="3043443"/>
            <a:ext cx="1235216" cy="92333"/>
          </a:xfrm>
        </p:spPr>
        <p:txBody>
          <a:bodyPr wrap="none" rIns="288000">
            <a:spAutoFit/>
          </a:bodyPr>
          <a:lstStyle>
            <a:lvl1pPr marL="0" indent="0" algn="r">
              <a:buFont typeface="Arial"/>
              <a:buNone/>
              <a:defRPr sz="6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Source: Photographer / Stock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073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7432" y="4840314"/>
            <a:ext cx="5727502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324000"/>
            <a:ext cx="604774" cy="318516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6FBF64AD-C047-AF44-92AB-B2396FFC91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04233" y="4838411"/>
            <a:ext cx="587070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 err="1">
                <a:solidFill>
                  <a:schemeClr val="tx2"/>
                </a:solidFill>
                <a:latin typeface="+mn-lt"/>
              </a:rPr>
              <a:t>Professorship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for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Policy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Analysis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TUM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School </a:t>
            </a:r>
            <a:r>
              <a:rPr lang="de-DE" sz="800" baseline="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Social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Sciences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and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Technology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Technical University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baseline="0" dirty="0" err="1">
                <a:solidFill>
                  <a:schemeClr val="tx2"/>
                </a:solidFill>
                <a:latin typeface="+mn-lt"/>
              </a:rPr>
              <a:t>Munich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ACEE7BA-8B57-4A4C-A9DE-E409FAA319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04233" y="4869656"/>
            <a:ext cx="587070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E0DEFB2-86EA-8B44-8911-BFC5A358885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  <p:sldLayoutId id="2147483713" r:id="rId9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64BD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 bwMode="auto">
          <a:xfrm>
            <a:off x="0" y="4775752"/>
            <a:ext cx="9144000" cy="357187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DD7D6B-5244-4E98-9CA0-422DA7BAEF7C}" type="datetime2">
              <a:rPr lang="en-GB"/>
              <a:t>Sunday, 27 March 2022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ZA" sz="1000" dirty="0"/>
              <a:t>Kai Keune (AfB Group)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 bwMode="auto">
          <a:xfrm>
            <a:off x="8059060" y="4039843"/>
            <a:ext cx="832714" cy="596015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0E826D-0B72-4344-9DB7-A8EE0BCA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13558" y="324686"/>
            <a:ext cx="611352" cy="322199"/>
          </a:xfrm>
          <a:prstGeom prst="rect">
            <a:avLst/>
          </a:prstGeom>
        </p:spPr>
      </p:pic>
      <p:sp>
        <p:nvSpPr>
          <p:cNvPr id="23" name="Inhaltsplatzhalter 1">
            <a:extLst>
              <a:ext uri="{FF2B5EF4-FFF2-40B4-BE49-F238E27FC236}">
                <a16:creationId xmlns:a16="http://schemas.microsoft.com/office/drawing/2014/main" id="{94587258-C4D8-8C4F-9D5D-B8AF908FC7BB}"/>
              </a:ext>
            </a:extLst>
          </p:cNvPr>
          <p:cNvSpPr txBox="1">
            <a:spLocks/>
          </p:cNvSpPr>
          <p:nvPr/>
        </p:nvSpPr>
        <p:spPr>
          <a:xfrm>
            <a:off x="389365" y="1149704"/>
            <a:ext cx="8508999" cy="3095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Please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feel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free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present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company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institution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this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page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. Add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logo,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pictures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whatever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you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like.]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D9CF2669-C303-484D-8997-87158CE8E8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 l="-6474" t="-275" r="-3831" b="-141"/>
          <a:stretch/>
        </p:blipFill>
        <p:spPr bwMode="auto">
          <a:xfrm>
            <a:off x="-1588" y="92075"/>
            <a:ext cx="9144001" cy="46824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 bwMode="auto">
          <a:xfrm>
            <a:off x="0" y="4775752"/>
            <a:ext cx="9144000" cy="357187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DD7D6B-5244-4E98-9CA0-422DA7BAEF7C}" type="datetime2">
              <a:rPr lang="en-GB"/>
              <a:t>Sunday, 27 March 2022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ZA" sz="1000" dirty="0"/>
              <a:t>Kai Keune (AfB Group)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 bwMode="auto">
          <a:xfrm>
            <a:off x="8059060" y="4039843"/>
            <a:ext cx="832714" cy="596015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0E826D-0B72-4344-9DB7-A8EE0BCA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13558" y="324686"/>
            <a:ext cx="611352" cy="322199"/>
          </a:xfrm>
          <a:prstGeom prst="rect">
            <a:avLst/>
          </a:prstGeom>
        </p:spPr>
      </p:pic>
      <p:sp>
        <p:nvSpPr>
          <p:cNvPr id="23" name="Inhaltsplatzhalter 1">
            <a:extLst>
              <a:ext uri="{FF2B5EF4-FFF2-40B4-BE49-F238E27FC236}">
                <a16:creationId xmlns:a16="http://schemas.microsoft.com/office/drawing/2014/main" id="{94587258-C4D8-8C4F-9D5D-B8AF908FC7BB}"/>
              </a:ext>
            </a:extLst>
          </p:cNvPr>
          <p:cNvSpPr txBox="1">
            <a:spLocks/>
          </p:cNvSpPr>
          <p:nvPr/>
        </p:nvSpPr>
        <p:spPr>
          <a:xfrm>
            <a:off x="389365" y="1149704"/>
            <a:ext cx="8508999" cy="3095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Please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feel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free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present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company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institution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this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page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. Add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logo,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pictures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whatever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you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like.]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D9CF2669-C303-484D-8997-87158CE8E8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 l="-6474" t="-275" r="-3831" b="-141"/>
          <a:stretch/>
        </p:blipFill>
        <p:spPr bwMode="auto">
          <a:xfrm>
            <a:off x="-1588" y="92075"/>
            <a:ext cx="9144001" cy="4682487"/>
          </a:xfrm>
          <a:prstGeom prst="rect">
            <a:avLst/>
          </a:prstGeom>
        </p:spPr>
      </p:pic>
      <p:pic>
        <p:nvPicPr>
          <p:cNvPr id="11" name="Bildplatzhalter 11">
            <a:extLst>
              <a:ext uri="{FF2B5EF4-FFF2-40B4-BE49-F238E27FC236}">
                <a16:creationId xmlns:a16="http://schemas.microsoft.com/office/drawing/2014/main" id="{B474CC9A-11CB-4B65-A326-1BDBC0AFCE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 bwMode="auto">
          <a:xfrm>
            <a:off x="408202" y="92075"/>
            <a:ext cx="8324421" cy="468248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8763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64BD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 bwMode="auto">
          <a:xfrm>
            <a:off x="0" y="146092"/>
            <a:ext cx="9144000" cy="4808253"/>
          </a:xfrm>
          <a:ln>
            <a:noFill/>
          </a:ln>
        </p:spPr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 bwMode="auto">
          <a:xfrm>
            <a:off x="0" y="4775752"/>
            <a:ext cx="9144000" cy="357187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Category of the Challenge: </a:t>
            </a:r>
            <a:r>
              <a:rPr lang="de-DE" i="1" dirty="0" err="1">
                <a:solidFill>
                  <a:schemeClr val="bg1">
                    <a:lumMod val="65000"/>
                  </a:schemeClr>
                </a:solidFill>
              </a:rPr>
              <a:t>Consumption</a:t>
            </a:r>
            <a:endParaRPr lang="de-DE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ZA" sz="1000" dirty="0"/>
              <a:t>Kai Keune (AfB Group)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 bwMode="auto">
          <a:xfrm>
            <a:off x="8059060" y="4039843"/>
            <a:ext cx="832714" cy="596015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0E826D-0B72-4344-9DB7-A8EE0BCA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13558" y="324686"/>
            <a:ext cx="611352" cy="322199"/>
          </a:xfrm>
          <a:prstGeom prst="rect">
            <a:avLst/>
          </a:prstGeo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7E55B904-51DA-BE47-B2BB-0E41F8954440}"/>
              </a:ext>
            </a:extLst>
          </p:cNvPr>
          <p:cNvSpPr txBox="1">
            <a:spLocks/>
          </p:cNvSpPr>
          <p:nvPr/>
        </p:nvSpPr>
        <p:spPr bwMode="auto">
          <a:xfrm>
            <a:off x="315912" y="950863"/>
            <a:ext cx="7347632" cy="36036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/>
              <a:t>Problem </a:t>
            </a:r>
            <a:r>
              <a:rPr lang="de-DE" sz="1200" b="1" dirty="0" err="1"/>
              <a:t>definition</a:t>
            </a:r>
            <a:r>
              <a:rPr lang="de-DE" sz="1200" b="1" dirty="0"/>
              <a:t>: </a:t>
            </a:r>
            <a:r>
              <a:rPr lang="de-DE" sz="1200" i="1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-waste is the fastest growing waste stream in the world. To slow the growth of the waste stream and enable its use in the circular economy, we can create a positive impact through our consumption. </a:t>
            </a:r>
          </a:p>
          <a:p>
            <a:endParaRPr lang="de-DE" sz="12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200" b="1" dirty="0"/>
              <a:t>Waste-Challenge: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How can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ReUsed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IT products like Smartphones, Tablet or Laptops become visible as a state symbol / status product?  </a:t>
            </a:r>
            <a:endParaRPr lang="de-DE" sz="12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200" b="1" dirty="0"/>
          </a:p>
          <a:p>
            <a:r>
              <a:rPr lang="en-US" sz="1200" b="1" dirty="0"/>
              <a:t>Desired Impact:</a:t>
            </a:r>
            <a:r>
              <a:rPr lang="en-DE" sz="1200" b="1" dirty="0"/>
              <a:t>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Until now the opinion has prevailed that the newest and most current always emphasizes the status. What levers can be set to achieve a change in our society in a different direction regarding the consumption of IT products? </a:t>
            </a:r>
          </a:p>
          <a:p>
            <a:endParaRPr lang="en-US" sz="1200" b="1" dirty="0"/>
          </a:p>
          <a:p>
            <a:r>
              <a:rPr lang="en-US" sz="1200" b="1" dirty="0"/>
              <a:t>Skills needed/recommended: </a:t>
            </a:r>
          </a:p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No special skills needed. Interest in decision psychology may be helpful but not required.</a:t>
            </a:r>
          </a:p>
          <a:p>
            <a:endParaRPr lang="de-DE" sz="1200" b="1" dirty="0"/>
          </a:p>
          <a:p>
            <a:r>
              <a:rPr lang="en-US" sz="1200" b="1" dirty="0"/>
              <a:t>Relevant considerations for the challenge/theme: </a:t>
            </a:r>
            <a:endParaRPr lang="en-DE" sz="1200" dirty="0"/>
          </a:p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While society is changing our status symbols change too. Its about our search for recognition in a group. In 18th century a noble paleness was a sign of status because you didn‘t have to work on fields. Today it‘s ok to gain color while you spend your holiday outside in the sun.</a:t>
            </a:r>
          </a:p>
          <a:p>
            <a:endParaRPr lang="en-DE" sz="1200" b="1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07805C7F-3A2F-A34E-BCAC-126796DEE9A7}"/>
              </a:ext>
            </a:extLst>
          </p:cNvPr>
          <p:cNvSpPr txBox="1">
            <a:spLocks/>
          </p:cNvSpPr>
          <p:nvPr/>
        </p:nvSpPr>
        <p:spPr bwMode="auto">
          <a:xfrm>
            <a:off x="253231" y="456480"/>
            <a:ext cx="8508999" cy="380810"/>
          </a:xfrm>
        </p:spPr>
        <p:txBody>
          <a:bodyPr wrap="square" anchor="b">
            <a:noAutofit/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/>
              <a:t>Transforming </a:t>
            </a:r>
            <a:r>
              <a:rPr lang="en-US" sz="2000" dirty="0" err="1"/>
              <a:t>ReUsed</a:t>
            </a:r>
            <a:r>
              <a:rPr lang="en-US" sz="2000" dirty="0"/>
              <a:t> IT products to a state symbol / status product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2917717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B9E8ABB8-EA0F-004B-8BB2-2441F91A88D6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76114C1C-10AA-464C-8BC7-C0ACEEF7419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1DA9F6E9-D05F-D54A-952F-CC83E0D786B1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28317E1A-2727-9E4E-95B1-FF6EB4727ED0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55B51339-7039-744C-80A2-256A7AA37DCA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C2D8F159-1B61-2049-96A9-0DC49F7E7C5D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Titel 1</Template>
  <TotalTime>0</TotalTime>
  <Words>282</Words>
  <Application>Microsoft Macintosh PowerPoint</Application>
  <PresentationFormat>Bildschirmpräsentation (16:9)</PresentationFormat>
  <Paragraphs>20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5" baseType="lpstr">
      <vt:lpstr>Arial</vt:lpstr>
      <vt:lpstr>Calibri</vt:lpstr>
      <vt:lpstr>Courier New</vt:lpstr>
      <vt:lpstr>Symbol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oleObj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Event EuroTeQ Collider 2022</dc:title>
  <dc:creator>ge96woc</dc:creator>
  <cp:lastModifiedBy>Microsoft Office User</cp:lastModifiedBy>
  <cp:revision>10</cp:revision>
  <cp:lastPrinted>2015-07-30T14:04:45Z</cp:lastPrinted>
  <dcterms:created xsi:type="dcterms:W3CDTF">2022-03-16T10:54:14Z</dcterms:created>
  <dcterms:modified xsi:type="dcterms:W3CDTF">2022-03-27T18:22:16Z</dcterms:modified>
</cp:coreProperties>
</file>