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11"/>
  </p:notesMasterIdLst>
  <p:handoutMasterIdLst>
    <p:handoutMasterId r:id="rId12"/>
  </p:handoutMasterIdLst>
  <p:sldIdLst>
    <p:sldId id="256" r:id="rId7"/>
    <p:sldId id="377" r:id="rId8"/>
    <p:sldId id="375" r:id="rId9"/>
    <p:sldId id="376" r:id="rId10"/>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D"/>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88272" autoAdjust="0"/>
  </p:normalViewPr>
  <p:slideViewPr>
    <p:cSldViewPr snapToGrid="0">
      <p:cViewPr varScale="1">
        <p:scale>
          <a:sx n="148" d="100"/>
          <a:sy n="148" d="100"/>
        </p:scale>
        <p:origin x="632" y="176"/>
      </p:cViewPr>
      <p:guideLst>
        <p:guide orient="horz" pos="2160"/>
        <p:guide pos="2880"/>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5C6FE-B7A5-4CD1-B5D2-A7D1866D07C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104C6802-777B-48B9-9016-2E251B9405CD}">
      <dgm:prSet phldrT="[Text]"/>
      <dgm:spPr/>
      <dgm:t>
        <a:bodyPr/>
        <a:lstStyle/>
        <a:p>
          <a:r>
            <a:rPr lang="de-DE" dirty="0" err="1"/>
            <a:t>Keynote</a:t>
          </a:r>
          <a:r>
            <a:rPr lang="de-DE" dirty="0"/>
            <a:t> Speech 1</a:t>
          </a:r>
        </a:p>
      </dgm:t>
    </dgm:pt>
    <dgm:pt modelId="{A0C72738-4704-4FF5-A69A-C10AC866B94E}" type="parTrans" cxnId="{E215C523-5107-4E7F-A0EC-4E9535530971}">
      <dgm:prSet/>
      <dgm:spPr/>
      <dgm:t>
        <a:bodyPr/>
        <a:lstStyle/>
        <a:p>
          <a:endParaRPr lang="de-DE"/>
        </a:p>
      </dgm:t>
    </dgm:pt>
    <dgm:pt modelId="{E7E8CBB9-C8CB-449A-85E7-9E4EE1C4B4EA}" type="sibTrans" cxnId="{E215C523-5107-4E7F-A0EC-4E9535530971}">
      <dgm:prSet/>
      <dgm:spPr/>
      <dgm:t>
        <a:bodyPr/>
        <a:lstStyle/>
        <a:p>
          <a:endParaRPr lang="de-DE"/>
        </a:p>
      </dgm:t>
    </dgm:pt>
    <dgm:pt modelId="{9BD45E09-9F93-4AAC-8CD0-55A29670013B}">
      <dgm:prSet phldrT="[Text]" custT="1"/>
      <dgm:spPr/>
      <dgm:t>
        <a:bodyPr/>
        <a:lstStyle/>
        <a:p>
          <a:pPr algn="l"/>
          <a:r>
            <a:rPr lang="de-DE" sz="1200" dirty="0"/>
            <a:t>Dr. </a:t>
          </a:r>
          <a:r>
            <a:rPr lang="de-DE" sz="1200" dirty="0" err="1"/>
            <a:t>rer</a:t>
          </a:r>
          <a:r>
            <a:rPr lang="de-DE" sz="1200" dirty="0"/>
            <a:t>. nat. Aude Zingraff-Hamed (</a:t>
          </a:r>
          <a:r>
            <a:rPr lang="de-DE" sz="1200" dirty="0" err="1"/>
            <a:t>Chair</a:t>
          </a:r>
          <a:r>
            <a:rPr lang="de-DE" sz="1200" dirty="0"/>
            <a:t> </a:t>
          </a:r>
          <a:r>
            <a:rPr lang="de-DE" sz="1200" dirty="0" err="1"/>
            <a:t>for</a:t>
          </a:r>
          <a:r>
            <a:rPr lang="de-DE" sz="1200" dirty="0"/>
            <a:t> Strategic </a:t>
          </a:r>
          <a:r>
            <a:rPr lang="de-DE" sz="1200" dirty="0" err="1"/>
            <a:t>Landscape</a:t>
          </a:r>
          <a:r>
            <a:rPr lang="de-DE" sz="1200" dirty="0"/>
            <a:t> </a:t>
          </a:r>
          <a:r>
            <a:rPr lang="de-DE" sz="1200" dirty="0" err="1"/>
            <a:t>Planning</a:t>
          </a:r>
          <a:r>
            <a:rPr lang="de-DE" sz="1200" dirty="0"/>
            <a:t> </a:t>
          </a:r>
          <a:r>
            <a:rPr lang="de-DE" sz="1200" dirty="0" err="1"/>
            <a:t>and</a:t>
          </a:r>
          <a:r>
            <a:rPr lang="de-DE" sz="1200" dirty="0"/>
            <a:t> Management)</a:t>
          </a:r>
        </a:p>
      </dgm:t>
    </dgm:pt>
    <dgm:pt modelId="{B6619911-3CCD-463C-9B84-86284BF45C34}" type="parTrans" cxnId="{F04B70E8-460B-44B4-AC76-A2BBC3CBF414}">
      <dgm:prSet/>
      <dgm:spPr/>
      <dgm:t>
        <a:bodyPr/>
        <a:lstStyle/>
        <a:p>
          <a:endParaRPr lang="de-DE"/>
        </a:p>
      </dgm:t>
    </dgm:pt>
    <dgm:pt modelId="{78B51727-8A30-4A68-ADD0-EBEF31BE054A}" type="sibTrans" cxnId="{F04B70E8-460B-44B4-AC76-A2BBC3CBF414}">
      <dgm:prSet/>
      <dgm:spPr/>
      <dgm:t>
        <a:bodyPr/>
        <a:lstStyle/>
        <a:p>
          <a:endParaRPr lang="de-DE"/>
        </a:p>
      </dgm:t>
    </dgm:pt>
    <dgm:pt modelId="{9F92EFE3-B886-4E86-8CB8-7F13856E6A2F}">
      <dgm:prSet phldrT="[Text]"/>
      <dgm:spPr/>
      <dgm:t>
        <a:bodyPr/>
        <a:lstStyle/>
        <a:p>
          <a:r>
            <a:rPr lang="de-DE" dirty="0" err="1"/>
            <a:t>Keynote</a:t>
          </a:r>
          <a:r>
            <a:rPr lang="de-DE" dirty="0"/>
            <a:t> Speech 2</a:t>
          </a:r>
        </a:p>
      </dgm:t>
    </dgm:pt>
    <dgm:pt modelId="{DD53D208-6856-492A-9660-8F777B29BC13}" type="parTrans" cxnId="{B3CDFE59-DAB7-420A-89FE-34223D590A5D}">
      <dgm:prSet/>
      <dgm:spPr/>
      <dgm:t>
        <a:bodyPr/>
        <a:lstStyle/>
        <a:p>
          <a:endParaRPr lang="de-DE"/>
        </a:p>
      </dgm:t>
    </dgm:pt>
    <dgm:pt modelId="{31B9F756-E625-413C-833A-05415A02D6F4}" type="sibTrans" cxnId="{B3CDFE59-DAB7-420A-89FE-34223D590A5D}">
      <dgm:prSet/>
      <dgm:spPr/>
      <dgm:t>
        <a:bodyPr/>
        <a:lstStyle/>
        <a:p>
          <a:endParaRPr lang="de-DE"/>
        </a:p>
      </dgm:t>
    </dgm:pt>
    <dgm:pt modelId="{B4DC49A1-4CA5-40EC-ACFA-27382853E8E8}">
      <dgm:prSet phldrT="[Text]" custT="1"/>
      <dgm:spPr/>
      <dgm:t>
        <a:bodyPr/>
        <a:lstStyle/>
        <a:p>
          <a:pPr algn="l"/>
          <a:r>
            <a:rPr lang="de-DE" sz="1200" dirty="0"/>
            <a:t>Dr. </a:t>
          </a:r>
          <a:r>
            <a:rPr lang="de-DE" sz="1200" dirty="0" err="1"/>
            <a:t>rer</a:t>
          </a:r>
          <a:r>
            <a:rPr lang="de-DE" sz="1200" dirty="0"/>
            <a:t>. nat. Sebastian Beggel (</a:t>
          </a:r>
          <a:r>
            <a:rPr lang="de-DE" sz="1200" dirty="0" err="1"/>
            <a:t>Chair</a:t>
          </a:r>
          <a:r>
            <a:rPr lang="de-DE" sz="1200" dirty="0"/>
            <a:t> </a:t>
          </a:r>
          <a:r>
            <a:rPr lang="de-DE" sz="1200" dirty="0" err="1"/>
            <a:t>of</a:t>
          </a:r>
          <a:r>
            <a:rPr lang="de-DE" sz="1200" dirty="0"/>
            <a:t> </a:t>
          </a:r>
          <a:r>
            <a:rPr lang="de-DE" sz="1200" dirty="0" err="1"/>
            <a:t>Aquatic</a:t>
          </a:r>
          <a:r>
            <a:rPr lang="de-DE" sz="1200" dirty="0"/>
            <a:t> Systems </a:t>
          </a:r>
          <a:r>
            <a:rPr lang="de-DE" sz="1200" dirty="0" err="1"/>
            <a:t>Biology</a:t>
          </a:r>
          <a:r>
            <a:rPr lang="de-DE" sz="1200" dirty="0"/>
            <a:t>)</a:t>
          </a:r>
        </a:p>
      </dgm:t>
    </dgm:pt>
    <dgm:pt modelId="{F5B78F2E-C4C6-46F5-AC2C-8F47FAF1598A}" type="parTrans" cxnId="{CA3261C0-66B5-43E5-9E4A-49C9A3EF00DF}">
      <dgm:prSet/>
      <dgm:spPr/>
      <dgm:t>
        <a:bodyPr/>
        <a:lstStyle/>
        <a:p>
          <a:endParaRPr lang="de-DE"/>
        </a:p>
      </dgm:t>
    </dgm:pt>
    <dgm:pt modelId="{93FA47D3-DB5B-4649-9081-2C3E26FA9F9B}" type="sibTrans" cxnId="{CA3261C0-66B5-43E5-9E4A-49C9A3EF00DF}">
      <dgm:prSet/>
      <dgm:spPr/>
      <dgm:t>
        <a:bodyPr/>
        <a:lstStyle/>
        <a:p>
          <a:endParaRPr lang="de-DE"/>
        </a:p>
      </dgm:t>
    </dgm:pt>
    <dgm:pt modelId="{B6C4A8C2-5E68-4246-9F4D-DC325F0D16F9}">
      <dgm:prSet phldrT="[Text]"/>
      <dgm:spPr/>
      <dgm:t>
        <a:bodyPr/>
        <a:lstStyle/>
        <a:p>
          <a:r>
            <a:rPr lang="de-DE" dirty="0" err="1"/>
            <a:t>Keynote</a:t>
          </a:r>
          <a:r>
            <a:rPr lang="de-DE" dirty="0"/>
            <a:t> Speech 3</a:t>
          </a:r>
        </a:p>
      </dgm:t>
    </dgm:pt>
    <dgm:pt modelId="{277DCC11-7693-4972-B319-8DEF80524DB8}" type="parTrans" cxnId="{72A619DF-71A9-422D-98E2-1FD15488BEFE}">
      <dgm:prSet/>
      <dgm:spPr/>
      <dgm:t>
        <a:bodyPr/>
        <a:lstStyle/>
        <a:p>
          <a:endParaRPr lang="de-DE"/>
        </a:p>
      </dgm:t>
    </dgm:pt>
    <dgm:pt modelId="{84D93C2F-3BC4-4956-8459-6F4BB2299FE2}" type="sibTrans" cxnId="{72A619DF-71A9-422D-98E2-1FD15488BEFE}">
      <dgm:prSet/>
      <dgm:spPr/>
      <dgm:t>
        <a:bodyPr/>
        <a:lstStyle/>
        <a:p>
          <a:endParaRPr lang="de-DE"/>
        </a:p>
      </dgm:t>
    </dgm:pt>
    <dgm:pt modelId="{208653B2-9E9C-4E8C-8CB4-57F4674220D4}">
      <dgm:prSet phldrT="[Text]" custT="1"/>
      <dgm:spPr/>
      <dgm:t>
        <a:bodyPr/>
        <a:lstStyle/>
        <a:p>
          <a:pPr algn="l"/>
          <a:r>
            <a:rPr lang="de-DE" sz="1200" dirty="0" err="1"/>
            <a:t>M.sc.</a:t>
          </a:r>
          <a:r>
            <a:rPr lang="de-DE" sz="1200" dirty="0"/>
            <a:t> Yannic Fuchs (</a:t>
          </a:r>
          <a:r>
            <a:rPr lang="de-DE" sz="1200" dirty="0" err="1"/>
            <a:t>Chair</a:t>
          </a:r>
          <a:r>
            <a:rPr lang="en-US" sz="1200" dirty="0"/>
            <a:t> and Research Institute for Hydraulic and Water Resources Engineering)</a:t>
          </a:r>
          <a:endParaRPr lang="de-DE" sz="1200" dirty="0"/>
        </a:p>
      </dgm:t>
    </dgm:pt>
    <dgm:pt modelId="{06EFC05B-7CA7-4EC4-8DB7-0014D199DCC9}" type="parTrans" cxnId="{B3CF0C7D-FE82-40FD-B190-333B5CA1806D}">
      <dgm:prSet/>
      <dgm:spPr/>
      <dgm:t>
        <a:bodyPr/>
        <a:lstStyle/>
        <a:p>
          <a:endParaRPr lang="de-DE"/>
        </a:p>
      </dgm:t>
    </dgm:pt>
    <dgm:pt modelId="{486C891C-6E90-4F98-861C-77061CE8AB9D}" type="sibTrans" cxnId="{B3CF0C7D-FE82-40FD-B190-333B5CA1806D}">
      <dgm:prSet/>
      <dgm:spPr/>
      <dgm:t>
        <a:bodyPr/>
        <a:lstStyle/>
        <a:p>
          <a:endParaRPr lang="de-DE"/>
        </a:p>
      </dgm:t>
    </dgm:pt>
    <dgm:pt modelId="{714AC5DA-902F-459E-A21E-1848E63CD156}">
      <dgm:prSet phldrT="[Text]" custT="1"/>
      <dgm:spPr/>
      <dgm:t>
        <a:bodyPr/>
        <a:lstStyle/>
        <a:p>
          <a:pPr algn="l"/>
          <a:r>
            <a:rPr lang="de-DE" sz="1200" b="1" i="1" dirty="0" err="1"/>
            <a:t>Physical</a:t>
          </a:r>
          <a:r>
            <a:rPr lang="de-DE" sz="1200" b="1" i="1" dirty="0"/>
            <a:t> Transport </a:t>
          </a:r>
          <a:r>
            <a:rPr lang="de-DE" sz="1200" b="1" i="1" dirty="0" err="1"/>
            <a:t>Processes</a:t>
          </a:r>
          <a:r>
            <a:rPr lang="de-DE" sz="1200" b="1" i="1" dirty="0"/>
            <a:t> </a:t>
          </a:r>
          <a:r>
            <a:rPr lang="de-DE" sz="1200" b="1" i="1" dirty="0" err="1"/>
            <a:t>of</a:t>
          </a:r>
          <a:r>
            <a:rPr lang="de-DE" sz="1200" b="1" i="1" dirty="0"/>
            <a:t> </a:t>
          </a:r>
          <a:r>
            <a:rPr lang="de-DE" sz="1200" b="1" i="1" dirty="0" err="1"/>
            <a:t>Plastic</a:t>
          </a:r>
          <a:r>
            <a:rPr lang="de-DE" sz="1200" b="1" i="1" dirty="0"/>
            <a:t> </a:t>
          </a:r>
          <a:r>
            <a:rPr lang="de-DE" sz="1200" b="1" i="1" dirty="0" err="1"/>
            <a:t>Particles</a:t>
          </a:r>
          <a:r>
            <a:rPr lang="de-DE" sz="1200" b="1" i="1" dirty="0"/>
            <a:t> in </a:t>
          </a:r>
          <a:r>
            <a:rPr lang="de-DE" sz="1200" b="1" i="1" dirty="0" err="1"/>
            <a:t>Riverine</a:t>
          </a:r>
          <a:r>
            <a:rPr lang="de-DE" sz="1200" b="1" i="1" dirty="0"/>
            <a:t> Environment</a:t>
          </a:r>
        </a:p>
      </dgm:t>
    </dgm:pt>
    <dgm:pt modelId="{A407B367-5E6E-4D1F-9FBE-2F6458DA6C37}" type="parTrans" cxnId="{5DE78D4B-5B5E-4E69-B27E-E879B745788F}">
      <dgm:prSet/>
      <dgm:spPr/>
      <dgm:t>
        <a:bodyPr/>
        <a:lstStyle/>
        <a:p>
          <a:endParaRPr lang="de-DE"/>
        </a:p>
      </dgm:t>
    </dgm:pt>
    <dgm:pt modelId="{8208D6DB-6F06-4943-A490-A8B2F36AFE75}" type="sibTrans" cxnId="{5DE78D4B-5B5E-4E69-B27E-E879B745788F}">
      <dgm:prSet/>
      <dgm:spPr/>
      <dgm:t>
        <a:bodyPr/>
        <a:lstStyle/>
        <a:p>
          <a:endParaRPr lang="de-DE"/>
        </a:p>
      </dgm:t>
    </dgm:pt>
    <dgm:pt modelId="{4E8873FA-371F-4C3A-B496-84E1673A0777}">
      <dgm:prSet phldrT="[Text]"/>
      <dgm:spPr/>
      <dgm:t>
        <a:bodyPr/>
        <a:lstStyle/>
        <a:p>
          <a:r>
            <a:rPr lang="de-DE" dirty="0" err="1"/>
            <a:t>Visit</a:t>
          </a:r>
          <a:r>
            <a:rPr lang="de-DE" dirty="0"/>
            <a:t> VAO</a:t>
          </a:r>
        </a:p>
      </dgm:t>
    </dgm:pt>
    <dgm:pt modelId="{C071E8D8-A313-4029-8CAA-EE19EE0C9AA4}" type="parTrans" cxnId="{26A51825-C16A-464A-BA9B-7490A99654D0}">
      <dgm:prSet/>
      <dgm:spPr/>
      <dgm:t>
        <a:bodyPr/>
        <a:lstStyle/>
        <a:p>
          <a:endParaRPr lang="de-DE"/>
        </a:p>
      </dgm:t>
    </dgm:pt>
    <dgm:pt modelId="{968CBBDB-0682-4D43-876C-BBCB7660D391}" type="sibTrans" cxnId="{26A51825-C16A-464A-BA9B-7490A99654D0}">
      <dgm:prSet/>
      <dgm:spPr/>
      <dgm:t>
        <a:bodyPr/>
        <a:lstStyle/>
        <a:p>
          <a:endParaRPr lang="de-DE"/>
        </a:p>
      </dgm:t>
    </dgm:pt>
    <dgm:pt modelId="{D301BF2F-0A5F-4A80-A9A4-467E365F2730}">
      <dgm:prSet phldrT="[Text]"/>
      <dgm:spPr/>
      <dgm:t>
        <a:bodyPr/>
        <a:lstStyle/>
        <a:p>
          <a:r>
            <a:rPr lang="de-DE" dirty="0" err="1"/>
            <a:t>Visit</a:t>
          </a:r>
          <a:r>
            <a:rPr lang="de-DE" dirty="0"/>
            <a:t> MUHR mbH</a:t>
          </a:r>
        </a:p>
      </dgm:t>
    </dgm:pt>
    <dgm:pt modelId="{380EF969-378F-4939-9ABE-1DA398795F05}" type="parTrans" cxnId="{6E19AC7A-746A-426A-BC20-034C18ACD258}">
      <dgm:prSet/>
      <dgm:spPr/>
      <dgm:t>
        <a:bodyPr/>
        <a:lstStyle/>
        <a:p>
          <a:endParaRPr lang="de-DE"/>
        </a:p>
      </dgm:t>
    </dgm:pt>
    <dgm:pt modelId="{B3668D85-E08B-4266-8BE6-0ABB2CC19D2A}" type="sibTrans" cxnId="{6E19AC7A-746A-426A-BC20-034C18ACD258}">
      <dgm:prSet/>
      <dgm:spPr/>
      <dgm:t>
        <a:bodyPr/>
        <a:lstStyle/>
        <a:p>
          <a:endParaRPr lang="de-DE"/>
        </a:p>
      </dgm:t>
    </dgm:pt>
    <dgm:pt modelId="{289364C4-C697-4354-840B-7309C9E06A69}">
      <dgm:prSet phldrT="[Text]" custT="1"/>
      <dgm:spPr/>
      <dgm:t>
        <a:bodyPr/>
        <a:lstStyle/>
        <a:p>
          <a:pPr algn="l"/>
          <a:r>
            <a:rPr lang="de-DE" sz="1200" b="1" i="1" dirty="0"/>
            <a:t>State </a:t>
          </a:r>
          <a:r>
            <a:rPr lang="de-DE" sz="1200" b="1" i="1" dirty="0" err="1"/>
            <a:t>of</a:t>
          </a:r>
          <a:r>
            <a:rPr lang="de-DE" sz="1200" b="1" i="1" dirty="0"/>
            <a:t> </a:t>
          </a:r>
          <a:r>
            <a:rPr lang="de-DE" sz="1200" b="1" i="1" dirty="0" err="1"/>
            <a:t>the</a:t>
          </a:r>
          <a:r>
            <a:rPr lang="de-DE" sz="1200" b="1" i="1" dirty="0"/>
            <a:t> Art </a:t>
          </a:r>
          <a:r>
            <a:rPr lang="de-DE" sz="1200" b="1" i="1" dirty="0" err="1"/>
            <a:t>Cleaning</a:t>
          </a:r>
          <a:r>
            <a:rPr lang="de-DE" sz="1200" b="1" i="1" dirty="0"/>
            <a:t> Systems</a:t>
          </a:r>
        </a:p>
      </dgm:t>
    </dgm:pt>
    <dgm:pt modelId="{2C5103F7-874E-4872-BB78-25FA5CEF4FC7}" type="parTrans" cxnId="{012BEC8C-70FC-4011-AED7-DC33803EEDE6}">
      <dgm:prSet/>
      <dgm:spPr/>
      <dgm:t>
        <a:bodyPr/>
        <a:lstStyle/>
        <a:p>
          <a:endParaRPr lang="de-DE"/>
        </a:p>
      </dgm:t>
    </dgm:pt>
    <dgm:pt modelId="{D59FFA85-CDEA-411A-B628-798EE8F34641}" type="sibTrans" cxnId="{012BEC8C-70FC-4011-AED7-DC33803EEDE6}">
      <dgm:prSet/>
      <dgm:spPr/>
      <dgm:t>
        <a:bodyPr/>
        <a:lstStyle/>
        <a:p>
          <a:endParaRPr lang="de-DE"/>
        </a:p>
      </dgm:t>
    </dgm:pt>
    <dgm:pt modelId="{F2128C3C-3698-478E-8510-B064D3C1B464}">
      <dgm:prSet custT="1"/>
      <dgm:spPr/>
      <dgm:t>
        <a:bodyPr/>
        <a:lstStyle/>
        <a:p>
          <a:r>
            <a:rPr lang="de-DE" sz="1200" dirty="0" err="1"/>
            <a:t>Visit</a:t>
          </a:r>
          <a:r>
            <a:rPr lang="de-DE" sz="1200" dirty="0"/>
            <a:t> </a:t>
          </a:r>
          <a:r>
            <a:rPr lang="de-DE" sz="1200" dirty="0" err="1"/>
            <a:t>the</a:t>
          </a:r>
          <a:r>
            <a:rPr lang="de-DE" sz="1200" dirty="0"/>
            <a:t> </a:t>
          </a:r>
          <a:r>
            <a:rPr lang="de-DE" sz="1200" dirty="0" err="1"/>
            <a:t>research</a:t>
          </a:r>
          <a:r>
            <a:rPr lang="de-DE" sz="1200" dirty="0"/>
            <a:t> </a:t>
          </a:r>
          <a:r>
            <a:rPr lang="de-DE" sz="1200" dirty="0" err="1"/>
            <a:t>institute</a:t>
          </a:r>
          <a:r>
            <a:rPr lang="de-DE" sz="1200" dirty="0"/>
            <a:t> </a:t>
          </a:r>
          <a:r>
            <a:rPr lang="de-DE" sz="1200" dirty="0" err="1"/>
            <a:t>of</a:t>
          </a:r>
          <a:r>
            <a:rPr lang="de-DE" sz="1200" dirty="0"/>
            <a:t> </a:t>
          </a:r>
          <a:r>
            <a:rPr lang="de-DE" sz="1200" dirty="0" err="1"/>
            <a:t>the</a:t>
          </a:r>
          <a:r>
            <a:rPr lang="de-DE" sz="1200" dirty="0"/>
            <a:t> </a:t>
          </a:r>
          <a:r>
            <a:rPr lang="de-DE" sz="1200" dirty="0" err="1"/>
            <a:t>Chair</a:t>
          </a:r>
          <a:r>
            <a:rPr lang="de-DE" sz="1200" dirty="0"/>
            <a:t> </a:t>
          </a:r>
          <a:r>
            <a:rPr lang="de-DE" sz="1200" dirty="0" err="1"/>
            <a:t>for</a:t>
          </a:r>
          <a:r>
            <a:rPr lang="de-DE" sz="1200" dirty="0"/>
            <a:t> </a:t>
          </a:r>
          <a:r>
            <a:rPr lang="en-US" sz="1200" dirty="0"/>
            <a:t>Hydraulic and Water Resources Engineering</a:t>
          </a:r>
          <a:endParaRPr lang="de-DE" sz="1200" dirty="0"/>
        </a:p>
      </dgm:t>
    </dgm:pt>
    <dgm:pt modelId="{7B441DD3-8414-47DD-BE4C-5E1EE5787DB3}" type="parTrans" cxnId="{BB8E5C15-98C0-4105-8243-A21F696A9F05}">
      <dgm:prSet/>
      <dgm:spPr/>
      <dgm:t>
        <a:bodyPr/>
        <a:lstStyle/>
        <a:p>
          <a:endParaRPr lang="de-DE"/>
        </a:p>
      </dgm:t>
    </dgm:pt>
    <dgm:pt modelId="{0A4D8DC3-0985-41F6-86A5-4A5E7294CE12}" type="sibTrans" cxnId="{BB8E5C15-98C0-4105-8243-A21F696A9F05}">
      <dgm:prSet/>
      <dgm:spPr/>
      <dgm:t>
        <a:bodyPr/>
        <a:lstStyle/>
        <a:p>
          <a:endParaRPr lang="de-DE"/>
        </a:p>
      </dgm:t>
    </dgm:pt>
    <dgm:pt modelId="{BB21B6FC-DC80-4158-88BB-177BE503FC48}">
      <dgm:prSet custT="1"/>
      <dgm:spPr/>
      <dgm:t>
        <a:bodyPr/>
        <a:lstStyle/>
        <a:p>
          <a:r>
            <a:rPr lang="de-DE" sz="1200" dirty="0" err="1"/>
            <a:t>Get</a:t>
          </a:r>
          <a:r>
            <a:rPr lang="de-DE" sz="1200" dirty="0"/>
            <a:t> </a:t>
          </a:r>
          <a:r>
            <a:rPr lang="de-DE" sz="1200" dirty="0" err="1"/>
            <a:t>to</a:t>
          </a:r>
          <a:r>
            <a:rPr lang="de-DE" sz="1200" dirty="0"/>
            <a:t> </a:t>
          </a:r>
          <a:r>
            <a:rPr lang="de-DE" sz="1200" dirty="0" err="1"/>
            <a:t>know</a:t>
          </a:r>
          <a:r>
            <a:rPr lang="de-DE" sz="1200" dirty="0"/>
            <a:t> </a:t>
          </a:r>
          <a:r>
            <a:rPr lang="de-DE" sz="1200" dirty="0" err="1"/>
            <a:t>scientiific</a:t>
          </a:r>
          <a:r>
            <a:rPr lang="de-DE" sz="1200" dirty="0"/>
            <a:t> </a:t>
          </a:r>
          <a:r>
            <a:rPr lang="de-DE" sz="1200" dirty="0" err="1"/>
            <a:t>work</a:t>
          </a:r>
          <a:r>
            <a:rPr lang="de-DE" sz="1200" dirty="0"/>
            <a:t> on </a:t>
          </a:r>
          <a:r>
            <a:rPr lang="de-DE" sz="1200" dirty="0" err="1"/>
            <a:t>one</a:t>
          </a:r>
          <a:r>
            <a:rPr lang="de-DE" sz="1200" dirty="0"/>
            <a:t> </a:t>
          </a:r>
          <a:r>
            <a:rPr lang="de-DE" sz="1200" dirty="0" err="1"/>
            <a:t>of</a:t>
          </a:r>
          <a:r>
            <a:rPr lang="de-DE" sz="1200" dirty="0"/>
            <a:t> </a:t>
          </a:r>
          <a:r>
            <a:rPr lang="de-DE" sz="1200" dirty="0" err="1"/>
            <a:t>most</a:t>
          </a:r>
          <a:r>
            <a:rPr lang="de-DE" sz="1200" dirty="0"/>
            <a:t> </a:t>
          </a:r>
          <a:r>
            <a:rPr lang="de-DE" sz="1200" dirty="0" err="1"/>
            <a:t>recent</a:t>
          </a:r>
          <a:r>
            <a:rPr lang="de-DE" sz="1200" dirty="0"/>
            <a:t> </a:t>
          </a:r>
          <a:r>
            <a:rPr lang="de-DE" sz="1200" dirty="0" err="1"/>
            <a:t>cleaning</a:t>
          </a:r>
          <a:r>
            <a:rPr lang="de-DE" sz="1200" dirty="0"/>
            <a:t> </a:t>
          </a:r>
          <a:r>
            <a:rPr lang="de-DE" sz="1200" dirty="0" err="1"/>
            <a:t>systems</a:t>
          </a:r>
          <a:r>
            <a:rPr lang="de-DE" sz="1200" dirty="0"/>
            <a:t>: RiverScreener</a:t>
          </a:r>
        </a:p>
      </dgm:t>
    </dgm:pt>
    <dgm:pt modelId="{5FD7244A-826F-4658-ABB9-5B92A0094D9E}" type="parTrans" cxnId="{30E1D471-EAFF-4970-A1C0-E10914D27F8A}">
      <dgm:prSet/>
      <dgm:spPr/>
      <dgm:t>
        <a:bodyPr/>
        <a:lstStyle/>
        <a:p>
          <a:endParaRPr lang="de-DE"/>
        </a:p>
      </dgm:t>
    </dgm:pt>
    <dgm:pt modelId="{6B247EA7-6947-4330-9F95-94600E3FD04E}" type="sibTrans" cxnId="{30E1D471-EAFF-4970-A1C0-E10914D27F8A}">
      <dgm:prSet/>
      <dgm:spPr/>
      <dgm:t>
        <a:bodyPr/>
        <a:lstStyle/>
        <a:p>
          <a:endParaRPr lang="de-DE"/>
        </a:p>
      </dgm:t>
    </dgm:pt>
    <dgm:pt modelId="{85314291-1B73-4969-B8F1-DDCABAAEEDA7}">
      <dgm:prSet custT="1"/>
      <dgm:spPr/>
      <dgm:t>
        <a:bodyPr/>
        <a:lstStyle/>
        <a:p>
          <a:r>
            <a:rPr lang="de-DE" sz="1200" dirty="0" err="1"/>
            <a:t>Get</a:t>
          </a:r>
          <a:r>
            <a:rPr lang="de-DE" sz="1200" dirty="0"/>
            <a:t> </a:t>
          </a:r>
          <a:r>
            <a:rPr lang="de-DE" sz="1200" dirty="0" err="1"/>
            <a:t>impressions</a:t>
          </a:r>
          <a:r>
            <a:rPr lang="de-DE" sz="1200" dirty="0"/>
            <a:t> </a:t>
          </a:r>
          <a:r>
            <a:rPr lang="de-DE" sz="1200" dirty="0" err="1"/>
            <a:t>about</a:t>
          </a:r>
          <a:r>
            <a:rPr lang="de-DE" sz="1200" dirty="0"/>
            <a:t> </a:t>
          </a:r>
          <a:r>
            <a:rPr lang="de-DE" sz="1200" dirty="0" err="1"/>
            <a:t>practical</a:t>
          </a:r>
          <a:r>
            <a:rPr lang="de-DE" sz="1200" dirty="0"/>
            <a:t> </a:t>
          </a:r>
          <a:r>
            <a:rPr lang="de-DE" sz="1200" dirty="0" err="1"/>
            <a:t>issues</a:t>
          </a:r>
          <a:r>
            <a:rPr lang="de-DE" sz="1200" dirty="0"/>
            <a:t> </a:t>
          </a:r>
          <a:r>
            <a:rPr lang="de-DE" sz="1200" dirty="0" err="1"/>
            <a:t>regarding</a:t>
          </a:r>
          <a:r>
            <a:rPr lang="de-DE" sz="1200" dirty="0"/>
            <a:t> </a:t>
          </a:r>
          <a:r>
            <a:rPr lang="de-DE" sz="1200" dirty="0" err="1"/>
            <a:t>hydraulic</a:t>
          </a:r>
          <a:r>
            <a:rPr lang="de-DE" sz="1200" dirty="0"/>
            <a:t> </a:t>
          </a:r>
          <a:r>
            <a:rPr lang="de-DE" sz="1200" dirty="0" err="1"/>
            <a:t>constructions</a:t>
          </a:r>
          <a:endParaRPr lang="de-DE" sz="1200" dirty="0"/>
        </a:p>
      </dgm:t>
    </dgm:pt>
    <dgm:pt modelId="{AEF9FBB2-6B39-4224-B3CB-32D6541B5849}" type="parTrans" cxnId="{15422CAD-7D01-4CC8-92A0-AA4DF70BFA9C}">
      <dgm:prSet/>
      <dgm:spPr/>
      <dgm:t>
        <a:bodyPr/>
        <a:lstStyle/>
        <a:p>
          <a:endParaRPr lang="de-DE"/>
        </a:p>
      </dgm:t>
    </dgm:pt>
    <dgm:pt modelId="{8E1149C7-003B-4026-A1F8-E65B77DDEBD9}" type="sibTrans" cxnId="{15422CAD-7D01-4CC8-92A0-AA4DF70BFA9C}">
      <dgm:prSet/>
      <dgm:spPr/>
      <dgm:t>
        <a:bodyPr/>
        <a:lstStyle/>
        <a:p>
          <a:endParaRPr lang="de-DE"/>
        </a:p>
      </dgm:t>
    </dgm:pt>
    <dgm:pt modelId="{5B4996B4-A390-46D9-B552-6D2224710166}">
      <dgm:prSet custT="1"/>
      <dgm:spPr/>
      <dgm:t>
        <a:bodyPr/>
        <a:lstStyle/>
        <a:p>
          <a:r>
            <a:rPr lang="de-DE" sz="1200" dirty="0" err="1"/>
            <a:t>Visit</a:t>
          </a:r>
          <a:r>
            <a:rPr lang="de-DE" sz="1200" dirty="0"/>
            <a:t> a </a:t>
          </a:r>
          <a:r>
            <a:rPr lang="de-DE" sz="1200" dirty="0" err="1"/>
            <a:t>leading</a:t>
          </a:r>
          <a:r>
            <a:rPr lang="de-DE" sz="1200" dirty="0"/>
            <a:t> </a:t>
          </a:r>
          <a:r>
            <a:rPr lang="de-DE" sz="1200" dirty="0" err="1"/>
            <a:t>company</a:t>
          </a:r>
          <a:r>
            <a:rPr lang="de-DE" sz="1200" dirty="0"/>
            <a:t> </a:t>
          </a:r>
          <a:r>
            <a:rPr lang="de-DE" sz="1200" dirty="0" err="1"/>
            <a:t>producing</a:t>
          </a:r>
          <a:r>
            <a:rPr lang="de-DE" sz="1200" dirty="0"/>
            <a:t> </a:t>
          </a:r>
          <a:r>
            <a:rPr lang="de-DE" sz="1200" dirty="0" err="1"/>
            <a:t>steel</a:t>
          </a:r>
          <a:r>
            <a:rPr lang="de-DE" sz="1200" dirty="0"/>
            <a:t> </a:t>
          </a:r>
          <a:r>
            <a:rPr lang="de-DE" sz="1200" dirty="0" err="1"/>
            <a:t>hydraulics</a:t>
          </a:r>
          <a:r>
            <a:rPr lang="de-DE" sz="1200" dirty="0"/>
            <a:t> </a:t>
          </a:r>
          <a:r>
            <a:rPr lang="de-DE" sz="1200" dirty="0" err="1"/>
            <a:t>constructions</a:t>
          </a:r>
          <a:r>
            <a:rPr lang="de-DE" sz="1200" dirty="0"/>
            <a:t>     </a:t>
          </a:r>
        </a:p>
      </dgm:t>
    </dgm:pt>
    <dgm:pt modelId="{E9C44564-68B5-4D43-8BAD-7C5F7BEF712B}" type="parTrans" cxnId="{4BF3113A-5169-477F-B4D4-020D004E8353}">
      <dgm:prSet/>
      <dgm:spPr/>
      <dgm:t>
        <a:bodyPr/>
        <a:lstStyle/>
        <a:p>
          <a:endParaRPr lang="de-DE"/>
        </a:p>
      </dgm:t>
    </dgm:pt>
    <dgm:pt modelId="{37FF94D5-F585-43D9-854D-3813C2FB43DD}" type="sibTrans" cxnId="{4BF3113A-5169-477F-B4D4-020D004E8353}">
      <dgm:prSet/>
      <dgm:spPr/>
      <dgm:t>
        <a:bodyPr/>
        <a:lstStyle/>
        <a:p>
          <a:endParaRPr lang="de-DE"/>
        </a:p>
      </dgm:t>
    </dgm:pt>
    <dgm:pt modelId="{11A9A0D3-509E-4E17-BDED-D1AA5ACB3B76}">
      <dgm:prSet custT="1"/>
      <dgm:spPr/>
      <dgm:t>
        <a:bodyPr/>
        <a:lstStyle/>
        <a:p>
          <a:pPr algn="l"/>
          <a:r>
            <a:rPr lang="de-DE" sz="1200" b="1" i="1" dirty="0"/>
            <a:t>Impacts </a:t>
          </a:r>
          <a:r>
            <a:rPr lang="de-DE" sz="1200" b="1" i="1" dirty="0" err="1"/>
            <a:t>of</a:t>
          </a:r>
          <a:r>
            <a:rPr lang="de-DE" sz="1200" b="1" i="1" dirty="0"/>
            <a:t> </a:t>
          </a:r>
          <a:r>
            <a:rPr lang="de-DE" sz="1200" b="1" i="1" dirty="0" err="1"/>
            <a:t>Plastic</a:t>
          </a:r>
          <a:r>
            <a:rPr lang="de-DE" sz="1200" b="1" i="1" dirty="0"/>
            <a:t> Pollution on </a:t>
          </a:r>
          <a:r>
            <a:rPr lang="de-DE" sz="1200" b="1" i="1" dirty="0" err="1"/>
            <a:t>Aquatic</a:t>
          </a:r>
          <a:r>
            <a:rPr lang="de-DE" sz="1200" b="1" i="1" dirty="0"/>
            <a:t> </a:t>
          </a:r>
          <a:r>
            <a:rPr lang="de-DE" sz="1200" b="1" i="1" dirty="0" err="1"/>
            <a:t>Ecosystems</a:t>
          </a:r>
          <a:endParaRPr lang="de-DE" sz="1200" b="1" i="1" dirty="0"/>
        </a:p>
      </dgm:t>
    </dgm:pt>
    <dgm:pt modelId="{4FD15EB0-135F-4777-9427-6D44B07EDAA9}" type="parTrans" cxnId="{AB99F655-1FFC-472C-AFD7-03649DF0D078}">
      <dgm:prSet/>
      <dgm:spPr/>
      <dgm:t>
        <a:bodyPr/>
        <a:lstStyle/>
        <a:p>
          <a:endParaRPr lang="de-DE"/>
        </a:p>
      </dgm:t>
    </dgm:pt>
    <dgm:pt modelId="{619E1364-6A07-4B2F-90D9-F448DF7A90F5}" type="sibTrans" cxnId="{AB99F655-1FFC-472C-AFD7-03649DF0D078}">
      <dgm:prSet/>
      <dgm:spPr/>
      <dgm:t>
        <a:bodyPr/>
        <a:lstStyle/>
        <a:p>
          <a:endParaRPr lang="de-DE"/>
        </a:p>
      </dgm:t>
    </dgm:pt>
    <dgm:pt modelId="{C4F85C9F-67BF-478C-9294-2C130C39E38D}">
      <dgm:prSet phldrT="[Text]" custT="1"/>
      <dgm:spPr/>
      <dgm:t>
        <a:bodyPr/>
        <a:lstStyle/>
        <a:p>
          <a:pPr algn="l"/>
          <a:r>
            <a:rPr lang="de-DE" sz="1200" b="1" i="1" dirty="0"/>
            <a:t>Route </a:t>
          </a:r>
          <a:r>
            <a:rPr lang="de-DE" sz="1200" b="1" i="1" dirty="0" err="1"/>
            <a:t>of</a:t>
          </a:r>
          <a:r>
            <a:rPr lang="de-DE" sz="1200" b="1" i="1" dirty="0"/>
            <a:t> Entry and </a:t>
          </a:r>
          <a:r>
            <a:rPr lang="de-DE" sz="1200" b="1" i="1" dirty="0" err="1"/>
            <a:t>Social</a:t>
          </a:r>
          <a:r>
            <a:rPr lang="de-DE" sz="1200" b="1" i="1" dirty="0"/>
            <a:t> Awareness </a:t>
          </a:r>
          <a:r>
            <a:rPr lang="de-DE" sz="1200" b="1" i="1" dirty="0" err="1"/>
            <a:t>of</a:t>
          </a:r>
          <a:r>
            <a:rPr lang="de-DE" sz="1200" b="1" i="1" dirty="0"/>
            <a:t> </a:t>
          </a:r>
          <a:r>
            <a:rPr lang="de-DE" sz="1200" b="1" i="1" dirty="0" err="1"/>
            <a:t>Riverine</a:t>
          </a:r>
          <a:r>
            <a:rPr lang="de-DE" sz="1200" b="1" i="1" dirty="0"/>
            <a:t> </a:t>
          </a:r>
          <a:r>
            <a:rPr lang="de-DE" sz="1200" b="1" i="1" dirty="0" err="1"/>
            <a:t>Plastic</a:t>
          </a:r>
          <a:r>
            <a:rPr lang="de-DE" sz="1200" b="1" i="1" dirty="0"/>
            <a:t> Pollution</a:t>
          </a:r>
          <a:endParaRPr lang="de-DE" sz="1200" b="1" dirty="0"/>
        </a:p>
      </dgm:t>
    </dgm:pt>
    <dgm:pt modelId="{6D5DC80C-C3B3-4551-A107-6AAA727DA531}" type="parTrans" cxnId="{B579EDC6-3522-4F98-9875-40906D9C5F64}">
      <dgm:prSet/>
      <dgm:spPr/>
      <dgm:t>
        <a:bodyPr/>
        <a:lstStyle/>
        <a:p>
          <a:endParaRPr lang="de-DE"/>
        </a:p>
      </dgm:t>
    </dgm:pt>
    <dgm:pt modelId="{BACAF102-87E0-4CC9-A355-8E081E11A3E0}" type="sibTrans" cxnId="{B579EDC6-3522-4F98-9875-40906D9C5F64}">
      <dgm:prSet/>
      <dgm:spPr/>
      <dgm:t>
        <a:bodyPr/>
        <a:lstStyle/>
        <a:p>
          <a:endParaRPr lang="de-DE"/>
        </a:p>
      </dgm:t>
    </dgm:pt>
    <dgm:pt modelId="{099AE9AA-E886-44D7-B006-BED08E02518A}" type="pres">
      <dgm:prSet presAssocID="{8885C6FE-B7A5-4CD1-B5D2-A7D1866D07C3}" presName="linearFlow" presStyleCnt="0">
        <dgm:presLayoutVars>
          <dgm:dir/>
          <dgm:animLvl val="lvl"/>
          <dgm:resizeHandles val="exact"/>
        </dgm:presLayoutVars>
      </dgm:prSet>
      <dgm:spPr/>
    </dgm:pt>
    <dgm:pt modelId="{69DB8BCE-BE3B-4E8B-B4A2-01E654A1FB49}" type="pres">
      <dgm:prSet presAssocID="{104C6802-777B-48B9-9016-2E251B9405CD}" presName="composite" presStyleCnt="0"/>
      <dgm:spPr/>
    </dgm:pt>
    <dgm:pt modelId="{622FA146-A5BA-414F-BEC6-6BBE59AC073C}" type="pres">
      <dgm:prSet presAssocID="{104C6802-777B-48B9-9016-2E251B9405CD}" presName="parentText" presStyleLbl="alignNode1" presStyleIdx="0" presStyleCnt="5">
        <dgm:presLayoutVars>
          <dgm:chMax val="1"/>
          <dgm:bulletEnabled val="1"/>
        </dgm:presLayoutVars>
      </dgm:prSet>
      <dgm:spPr/>
    </dgm:pt>
    <dgm:pt modelId="{9226A420-0BCF-41BB-9A79-F913A85224D6}" type="pres">
      <dgm:prSet presAssocID="{104C6802-777B-48B9-9016-2E251B9405CD}" presName="descendantText" presStyleLbl="alignAcc1" presStyleIdx="0" presStyleCnt="5">
        <dgm:presLayoutVars>
          <dgm:bulletEnabled val="1"/>
        </dgm:presLayoutVars>
      </dgm:prSet>
      <dgm:spPr/>
    </dgm:pt>
    <dgm:pt modelId="{F32D5BC3-BF04-447F-A7E0-14D1200BED8F}" type="pres">
      <dgm:prSet presAssocID="{E7E8CBB9-C8CB-449A-85E7-9E4EE1C4B4EA}" presName="sp" presStyleCnt="0"/>
      <dgm:spPr/>
    </dgm:pt>
    <dgm:pt modelId="{30C6CD0E-CCA8-4DCD-A35D-62B5DE84B8F0}" type="pres">
      <dgm:prSet presAssocID="{9F92EFE3-B886-4E86-8CB8-7F13856E6A2F}" presName="composite" presStyleCnt="0"/>
      <dgm:spPr/>
    </dgm:pt>
    <dgm:pt modelId="{4018838C-D581-48C7-B0F2-91D778CC737E}" type="pres">
      <dgm:prSet presAssocID="{9F92EFE3-B886-4E86-8CB8-7F13856E6A2F}" presName="parentText" presStyleLbl="alignNode1" presStyleIdx="1" presStyleCnt="5">
        <dgm:presLayoutVars>
          <dgm:chMax val="1"/>
          <dgm:bulletEnabled val="1"/>
        </dgm:presLayoutVars>
      </dgm:prSet>
      <dgm:spPr/>
    </dgm:pt>
    <dgm:pt modelId="{D49AD9BC-2A71-40B9-972B-3EF97F784DA3}" type="pres">
      <dgm:prSet presAssocID="{9F92EFE3-B886-4E86-8CB8-7F13856E6A2F}" presName="descendantText" presStyleLbl="alignAcc1" presStyleIdx="1" presStyleCnt="5">
        <dgm:presLayoutVars>
          <dgm:bulletEnabled val="1"/>
        </dgm:presLayoutVars>
      </dgm:prSet>
      <dgm:spPr/>
    </dgm:pt>
    <dgm:pt modelId="{217F989D-C117-40ED-BACD-EB9E1D451894}" type="pres">
      <dgm:prSet presAssocID="{31B9F756-E625-413C-833A-05415A02D6F4}" presName="sp" presStyleCnt="0"/>
      <dgm:spPr/>
    </dgm:pt>
    <dgm:pt modelId="{61D79FE8-58D7-40E7-B9D4-05E2B80F9DD0}" type="pres">
      <dgm:prSet presAssocID="{B6C4A8C2-5E68-4246-9F4D-DC325F0D16F9}" presName="composite" presStyleCnt="0"/>
      <dgm:spPr/>
    </dgm:pt>
    <dgm:pt modelId="{A7680758-EE33-44C7-9417-51C9F53D142E}" type="pres">
      <dgm:prSet presAssocID="{B6C4A8C2-5E68-4246-9F4D-DC325F0D16F9}" presName="parentText" presStyleLbl="alignNode1" presStyleIdx="2" presStyleCnt="5">
        <dgm:presLayoutVars>
          <dgm:chMax val="1"/>
          <dgm:bulletEnabled val="1"/>
        </dgm:presLayoutVars>
      </dgm:prSet>
      <dgm:spPr/>
    </dgm:pt>
    <dgm:pt modelId="{54EDB30F-03B6-4D9A-B079-FF8394F164CA}" type="pres">
      <dgm:prSet presAssocID="{B6C4A8C2-5E68-4246-9F4D-DC325F0D16F9}" presName="descendantText" presStyleLbl="alignAcc1" presStyleIdx="2" presStyleCnt="5">
        <dgm:presLayoutVars>
          <dgm:bulletEnabled val="1"/>
        </dgm:presLayoutVars>
      </dgm:prSet>
      <dgm:spPr/>
    </dgm:pt>
    <dgm:pt modelId="{AB88C32D-D10D-4D5B-BC56-E1AD7A28A26F}" type="pres">
      <dgm:prSet presAssocID="{84D93C2F-3BC4-4956-8459-6F4BB2299FE2}" presName="sp" presStyleCnt="0"/>
      <dgm:spPr/>
    </dgm:pt>
    <dgm:pt modelId="{28BA9AD5-B341-4C51-883F-4B81A1E60DC8}" type="pres">
      <dgm:prSet presAssocID="{4E8873FA-371F-4C3A-B496-84E1673A0777}" presName="composite" presStyleCnt="0"/>
      <dgm:spPr/>
    </dgm:pt>
    <dgm:pt modelId="{6EE6DDC9-0C54-4206-8207-9C9036866641}" type="pres">
      <dgm:prSet presAssocID="{4E8873FA-371F-4C3A-B496-84E1673A0777}" presName="parentText" presStyleLbl="alignNode1" presStyleIdx="3" presStyleCnt="5">
        <dgm:presLayoutVars>
          <dgm:chMax val="1"/>
          <dgm:bulletEnabled val="1"/>
        </dgm:presLayoutVars>
      </dgm:prSet>
      <dgm:spPr/>
    </dgm:pt>
    <dgm:pt modelId="{32D1530E-E7EC-4712-BF17-7BC30259C8B9}" type="pres">
      <dgm:prSet presAssocID="{4E8873FA-371F-4C3A-B496-84E1673A0777}" presName="descendantText" presStyleLbl="alignAcc1" presStyleIdx="3" presStyleCnt="5">
        <dgm:presLayoutVars>
          <dgm:bulletEnabled val="1"/>
        </dgm:presLayoutVars>
      </dgm:prSet>
      <dgm:spPr/>
    </dgm:pt>
    <dgm:pt modelId="{A8A08CF1-04B9-4AC8-819E-EEFDC380738E}" type="pres">
      <dgm:prSet presAssocID="{968CBBDB-0682-4D43-876C-BBCB7660D391}" presName="sp" presStyleCnt="0"/>
      <dgm:spPr/>
    </dgm:pt>
    <dgm:pt modelId="{4D854195-00F4-4768-952F-C4E06BBD5D3D}" type="pres">
      <dgm:prSet presAssocID="{D301BF2F-0A5F-4A80-A9A4-467E365F2730}" presName="composite" presStyleCnt="0"/>
      <dgm:spPr/>
    </dgm:pt>
    <dgm:pt modelId="{55493617-DC1B-429C-9B56-E5EA9E88484D}" type="pres">
      <dgm:prSet presAssocID="{D301BF2F-0A5F-4A80-A9A4-467E365F2730}" presName="parentText" presStyleLbl="alignNode1" presStyleIdx="4" presStyleCnt="5">
        <dgm:presLayoutVars>
          <dgm:chMax val="1"/>
          <dgm:bulletEnabled val="1"/>
        </dgm:presLayoutVars>
      </dgm:prSet>
      <dgm:spPr/>
    </dgm:pt>
    <dgm:pt modelId="{07A80FC1-898A-4E18-8D6A-1B79B0CB45B2}" type="pres">
      <dgm:prSet presAssocID="{D301BF2F-0A5F-4A80-A9A4-467E365F2730}" presName="descendantText" presStyleLbl="alignAcc1" presStyleIdx="4" presStyleCnt="5">
        <dgm:presLayoutVars>
          <dgm:bulletEnabled val="1"/>
        </dgm:presLayoutVars>
      </dgm:prSet>
      <dgm:spPr/>
    </dgm:pt>
  </dgm:ptLst>
  <dgm:cxnLst>
    <dgm:cxn modelId="{67535507-7EA2-4A27-A52A-59400B428A6E}" type="presOf" srcId="{9F92EFE3-B886-4E86-8CB8-7F13856E6A2F}" destId="{4018838C-D581-48C7-B0F2-91D778CC737E}" srcOrd="0" destOrd="0" presId="urn:microsoft.com/office/officeart/2005/8/layout/chevron2"/>
    <dgm:cxn modelId="{119F6C0C-851F-4D63-8247-4CD7E66A0F84}" type="presOf" srcId="{B6C4A8C2-5E68-4246-9F4D-DC325F0D16F9}" destId="{A7680758-EE33-44C7-9417-51C9F53D142E}" srcOrd="0" destOrd="0" presId="urn:microsoft.com/office/officeart/2005/8/layout/chevron2"/>
    <dgm:cxn modelId="{BB8E5C15-98C0-4105-8243-A21F696A9F05}" srcId="{4E8873FA-371F-4C3A-B496-84E1673A0777}" destId="{F2128C3C-3698-478E-8510-B064D3C1B464}" srcOrd="0" destOrd="0" parTransId="{7B441DD3-8414-47DD-BE4C-5E1EE5787DB3}" sibTransId="{0A4D8DC3-0985-41F6-86A5-4A5E7294CE12}"/>
    <dgm:cxn modelId="{21C7D51B-DA14-4B87-8143-0EE69E111B1C}" type="presOf" srcId="{289364C4-C697-4354-840B-7309C9E06A69}" destId="{54EDB30F-03B6-4D9A-B079-FF8394F164CA}" srcOrd="0" destOrd="2" presId="urn:microsoft.com/office/officeart/2005/8/layout/chevron2"/>
    <dgm:cxn modelId="{E215C523-5107-4E7F-A0EC-4E9535530971}" srcId="{8885C6FE-B7A5-4CD1-B5D2-A7D1866D07C3}" destId="{104C6802-777B-48B9-9016-2E251B9405CD}" srcOrd="0" destOrd="0" parTransId="{A0C72738-4704-4FF5-A69A-C10AC866B94E}" sibTransId="{E7E8CBB9-C8CB-449A-85E7-9E4EE1C4B4EA}"/>
    <dgm:cxn modelId="{3A76C024-4F7B-4806-8B03-B1469741FEE1}" type="presOf" srcId="{104C6802-777B-48B9-9016-2E251B9405CD}" destId="{622FA146-A5BA-414F-BEC6-6BBE59AC073C}" srcOrd="0" destOrd="0" presId="urn:microsoft.com/office/officeart/2005/8/layout/chevron2"/>
    <dgm:cxn modelId="{26A51825-C16A-464A-BA9B-7490A99654D0}" srcId="{8885C6FE-B7A5-4CD1-B5D2-A7D1866D07C3}" destId="{4E8873FA-371F-4C3A-B496-84E1673A0777}" srcOrd="3" destOrd="0" parTransId="{C071E8D8-A313-4029-8CAA-EE19EE0C9AA4}" sibTransId="{968CBBDB-0682-4D43-876C-BBCB7660D391}"/>
    <dgm:cxn modelId="{4BF3113A-5169-477F-B4D4-020D004E8353}" srcId="{D301BF2F-0A5F-4A80-A9A4-467E365F2730}" destId="{5B4996B4-A390-46D9-B552-6D2224710166}" srcOrd="0" destOrd="0" parTransId="{E9C44564-68B5-4D43-8BAD-7C5F7BEF712B}" sibTransId="{37FF94D5-F585-43D9-854D-3813C2FB43DD}"/>
    <dgm:cxn modelId="{727C913E-E51E-4556-991B-7A4AA5D83E8F}" type="presOf" srcId="{9BD45E09-9F93-4AAC-8CD0-55A29670013B}" destId="{9226A420-0BCF-41BB-9A79-F913A85224D6}" srcOrd="0" destOrd="0" presId="urn:microsoft.com/office/officeart/2005/8/layout/chevron2"/>
    <dgm:cxn modelId="{A6E6B03E-9CDE-45AB-961C-5FD15F7C5E98}" type="presOf" srcId="{B4DC49A1-4CA5-40EC-ACFA-27382853E8E8}" destId="{D49AD9BC-2A71-40B9-972B-3EF97F784DA3}" srcOrd="0" destOrd="0" presId="urn:microsoft.com/office/officeart/2005/8/layout/chevron2"/>
    <dgm:cxn modelId="{239DB345-1D12-4FD3-B39A-7021A88F55A6}" type="presOf" srcId="{8885C6FE-B7A5-4CD1-B5D2-A7D1866D07C3}" destId="{099AE9AA-E886-44D7-B006-BED08E02518A}" srcOrd="0" destOrd="0" presId="urn:microsoft.com/office/officeart/2005/8/layout/chevron2"/>
    <dgm:cxn modelId="{5DE78D4B-5B5E-4E69-B27E-E879B745788F}" srcId="{208653B2-9E9C-4E8C-8CB4-57F4674220D4}" destId="{714AC5DA-902F-459E-A21E-1848E63CD156}" srcOrd="0" destOrd="0" parTransId="{A407B367-5E6E-4D1F-9FBE-2F6458DA6C37}" sibTransId="{8208D6DB-6F06-4943-A490-A8B2F36AFE75}"/>
    <dgm:cxn modelId="{AB99F655-1FFC-472C-AFD7-03649DF0D078}" srcId="{B4DC49A1-4CA5-40EC-ACFA-27382853E8E8}" destId="{11A9A0D3-509E-4E17-BDED-D1AA5ACB3B76}" srcOrd="0" destOrd="0" parTransId="{4FD15EB0-135F-4777-9427-6D44B07EDAA9}" sibTransId="{619E1364-6A07-4B2F-90D9-F448DF7A90F5}"/>
    <dgm:cxn modelId="{FDB73357-B4B4-4003-9F73-32F95067790E}" type="presOf" srcId="{714AC5DA-902F-459E-A21E-1848E63CD156}" destId="{54EDB30F-03B6-4D9A-B079-FF8394F164CA}" srcOrd="0" destOrd="1" presId="urn:microsoft.com/office/officeart/2005/8/layout/chevron2"/>
    <dgm:cxn modelId="{B3CDFE59-DAB7-420A-89FE-34223D590A5D}" srcId="{8885C6FE-B7A5-4CD1-B5D2-A7D1866D07C3}" destId="{9F92EFE3-B886-4E86-8CB8-7F13856E6A2F}" srcOrd="1" destOrd="0" parTransId="{DD53D208-6856-492A-9660-8F777B29BC13}" sibTransId="{31B9F756-E625-413C-833A-05415A02D6F4}"/>
    <dgm:cxn modelId="{E46D9B5C-BA33-4AD3-8B56-830409AB9E78}" type="presOf" srcId="{208653B2-9E9C-4E8C-8CB4-57F4674220D4}" destId="{54EDB30F-03B6-4D9A-B079-FF8394F164CA}" srcOrd="0" destOrd="0" presId="urn:microsoft.com/office/officeart/2005/8/layout/chevron2"/>
    <dgm:cxn modelId="{30E1D471-EAFF-4970-A1C0-E10914D27F8A}" srcId="{4E8873FA-371F-4C3A-B496-84E1673A0777}" destId="{BB21B6FC-DC80-4158-88BB-177BE503FC48}" srcOrd="1" destOrd="0" parTransId="{5FD7244A-826F-4658-ABB9-5B92A0094D9E}" sibTransId="{6B247EA7-6947-4330-9F95-94600E3FD04E}"/>
    <dgm:cxn modelId="{6E19AC7A-746A-426A-BC20-034C18ACD258}" srcId="{8885C6FE-B7A5-4CD1-B5D2-A7D1866D07C3}" destId="{D301BF2F-0A5F-4A80-A9A4-467E365F2730}" srcOrd="4" destOrd="0" parTransId="{380EF969-378F-4939-9ABE-1DA398795F05}" sibTransId="{B3668D85-E08B-4266-8BE6-0ABB2CC19D2A}"/>
    <dgm:cxn modelId="{B3CF0C7D-FE82-40FD-B190-333B5CA1806D}" srcId="{B6C4A8C2-5E68-4246-9F4D-DC325F0D16F9}" destId="{208653B2-9E9C-4E8C-8CB4-57F4674220D4}" srcOrd="0" destOrd="0" parTransId="{06EFC05B-7CA7-4EC4-8DB7-0014D199DCC9}" sibTransId="{486C891C-6E90-4F98-861C-77061CE8AB9D}"/>
    <dgm:cxn modelId="{012BEC8C-70FC-4011-AED7-DC33803EEDE6}" srcId="{208653B2-9E9C-4E8C-8CB4-57F4674220D4}" destId="{289364C4-C697-4354-840B-7309C9E06A69}" srcOrd="1" destOrd="0" parTransId="{2C5103F7-874E-4872-BB78-25FA5CEF4FC7}" sibTransId="{D59FFA85-CDEA-411A-B628-798EE8F34641}"/>
    <dgm:cxn modelId="{6B71FB92-3A35-4791-B3D6-4C2100695060}" type="presOf" srcId="{D301BF2F-0A5F-4A80-A9A4-467E365F2730}" destId="{55493617-DC1B-429C-9B56-E5EA9E88484D}" srcOrd="0" destOrd="0" presId="urn:microsoft.com/office/officeart/2005/8/layout/chevron2"/>
    <dgm:cxn modelId="{3BC5ADA4-FB0B-4EAB-BABC-EF9EEF318886}" type="presOf" srcId="{F2128C3C-3698-478E-8510-B064D3C1B464}" destId="{32D1530E-E7EC-4712-BF17-7BC30259C8B9}" srcOrd="0" destOrd="0" presId="urn:microsoft.com/office/officeart/2005/8/layout/chevron2"/>
    <dgm:cxn modelId="{15422CAD-7D01-4CC8-92A0-AA4DF70BFA9C}" srcId="{D301BF2F-0A5F-4A80-A9A4-467E365F2730}" destId="{85314291-1B73-4969-B8F1-DDCABAAEEDA7}" srcOrd="1" destOrd="0" parTransId="{AEF9FBB2-6B39-4224-B3CB-32D6541B5849}" sibTransId="{8E1149C7-003B-4026-A1F8-E65B77DDEBD9}"/>
    <dgm:cxn modelId="{CA3261C0-66B5-43E5-9E4A-49C9A3EF00DF}" srcId="{9F92EFE3-B886-4E86-8CB8-7F13856E6A2F}" destId="{B4DC49A1-4CA5-40EC-ACFA-27382853E8E8}" srcOrd="0" destOrd="0" parTransId="{F5B78F2E-C4C6-46F5-AC2C-8F47FAF1598A}" sibTransId="{93FA47D3-DB5B-4649-9081-2C3E26FA9F9B}"/>
    <dgm:cxn modelId="{B579EDC6-3522-4F98-9875-40906D9C5F64}" srcId="{9BD45E09-9F93-4AAC-8CD0-55A29670013B}" destId="{C4F85C9F-67BF-478C-9294-2C130C39E38D}" srcOrd="0" destOrd="0" parTransId="{6D5DC80C-C3B3-4551-A107-6AAA727DA531}" sibTransId="{BACAF102-87E0-4CC9-A355-8E081E11A3E0}"/>
    <dgm:cxn modelId="{26CAB5DE-EE2D-44E4-8C00-3326F30D665D}" type="presOf" srcId="{11A9A0D3-509E-4E17-BDED-D1AA5ACB3B76}" destId="{D49AD9BC-2A71-40B9-972B-3EF97F784DA3}" srcOrd="0" destOrd="1" presId="urn:microsoft.com/office/officeart/2005/8/layout/chevron2"/>
    <dgm:cxn modelId="{57B9BFDE-4C68-49A8-AE83-4AD2D6326225}" type="presOf" srcId="{C4F85C9F-67BF-478C-9294-2C130C39E38D}" destId="{9226A420-0BCF-41BB-9A79-F913A85224D6}" srcOrd="0" destOrd="1" presId="urn:microsoft.com/office/officeart/2005/8/layout/chevron2"/>
    <dgm:cxn modelId="{72A619DF-71A9-422D-98E2-1FD15488BEFE}" srcId="{8885C6FE-B7A5-4CD1-B5D2-A7D1866D07C3}" destId="{B6C4A8C2-5E68-4246-9F4D-DC325F0D16F9}" srcOrd="2" destOrd="0" parTransId="{277DCC11-7693-4972-B319-8DEF80524DB8}" sibTransId="{84D93C2F-3BC4-4956-8459-6F4BB2299FE2}"/>
    <dgm:cxn modelId="{A573A7E0-CA19-4398-AAC7-FBFFB80DC799}" type="presOf" srcId="{85314291-1B73-4969-B8F1-DDCABAAEEDA7}" destId="{07A80FC1-898A-4E18-8D6A-1B79B0CB45B2}" srcOrd="0" destOrd="1" presId="urn:microsoft.com/office/officeart/2005/8/layout/chevron2"/>
    <dgm:cxn modelId="{4CFB9BE2-AEC8-4B20-B1FC-DBECBFA4E339}" type="presOf" srcId="{4E8873FA-371F-4C3A-B496-84E1673A0777}" destId="{6EE6DDC9-0C54-4206-8207-9C9036866641}" srcOrd="0" destOrd="0" presId="urn:microsoft.com/office/officeart/2005/8/layout/chevron2"/>
    <dgm:cxn modelId="{F04B70E8-460B-44B4-AC76-A2BBC3CBF414}" srcId="{104C6802-777B-48B9-9016-2E251B9405CD}" destId="{9BD45E09-9F93-4AAC-8CD0-55A29670013B}" srcOrd="0" destOrd="0" parTransId="{B6619911-3CCD-463C-9B84-86284BF45C34}" sibTransId="{78B51727-8A30-4A68-ADD0-EBEF31BE054A}"/>
    <dgm:cxn modelId="{25CFA6FB-5E88-4381-A441-5DEA4D1BC8DB}" type="presOf" srcId="{BB21B6FC-DC80-4158-88BB-177BE503FC48}" destId="{32D1530E-E7EC-4712-BF17-7BC30259C8B9}" srcOrd="0" destOrd="1" presId="urn:microsoft.com/office/officeart/2005/8/layout/chevron2"/>
    <dgm:cxn modelId="{1B33FCFB-E853-4890-A60D-9A1DD5C47144}" type="presOf" srcId="{5B4996B4-A390-46D9-B552-6D2224710166}" destId="{07A80FC1-898A-4E18-8D6A-1B79B0CB45B2}" srcOrd="0" destOrd="0" presId="urn:microsoft.com/office/officeart/2005/8/layout/chevron2"/>
    <dgm:cxn modelId="{7B05387D-97CC-419D-8520-A2A9F7EAD869}" type="presParOf" srcId="{099AE9AA-E886-44D7-B006-BED08E02518A}" destId="{69DB8BCE-BE3B-4E8B-B4A2-01E654A1FB49}" srcOrd="0" destOrd="0" presId="urn:microsoft.com/office/officeart/2005/8/layout/chevron2"/>
    <dgm:cxn modelId="{73912DCC-86CF-46A0-957F-ED08AB16D808}" type="presParOf" srcId="{69DB8BCE-BE3B-4E8B-B4A2-01E654A1FB49}" destId="{622FA146-A5BA-414F-BEC6-6BBE59AC073C}" srcOrd="0" destOrd="0" presId="urn:microsoft.com/office/officeart/2005/8/layout/chevron2"/>
    <dgm:cxn modelId="{EC1B1508-6FB0-4C4D-BF84-DE2E2B9CC676}" type="presParOf" srcId="{69DB8BCE-BE3B-4E8B-B4A2-01E654A1FB49}" destId="{9226A420-0BCF-41BB-9A79-F913A85224D6}" srcOrd="1" destOrd="0" presId="urn:microsoft.com/office/officeart/2005/8/layout/chevron2"/>
    <dgm:cxn modelId="{F7A56CED-072F-4B39-8614-58CD20BDC2AD}" type="presParOf" srcId="{099AE9AA-E886-44D7-B006-BED08E02518A}" destId="{F32D5BC3-BF04-447F-A7E0-14D1200BED8F}" srcOrd="1" destOrd="0" presId="urn:microsoft.com/office/officeart/2005/8/layout/chevron2"/>
    <dgm:cxn modelId="{840E17AD-83B0-4C20-A172-CA89A688A36F}" type="presParOf" srcId="{099AE9AA-E886-44D7-B006-BED08E02518A}" destId="{30C6CD0E-CCA8-4DCD-A35D-62B5DE84B8F0}" srcOrd="2" destOrd="0" presId="urn:microsoft.com/office/officeart/2005/8/layout/chevron2"/>
    <dgm:cxn modelId="{40063859-361D-473B-BAA0-6B017B3D2479}" type="presParOf" srcId="{30C6CD0E-CCA8-4DCD-A35D-62B5DE84B8F0}" destId="{4018838C-D581-48C7-B0F2-91D778CC737E}" srcOrd="0" destOrd="0" presId="urn:microsoft.com/office/officeart/2005/8/layout/chevron2"/>
    <dgm:cxn modelId="{28E39957-B59A-4A80-BCDD-60D4F8F9B5EE}" type="presParOf" srcId="{30C6CD0E-CCA8-4DCD-A35D-62B5DE84B8F0}" destId="{D49AD9BC-2A71-40B9-972B-3EF97F784DA3}" srcOrd="1" destOrd="0" presId="urn:microsoft.com/office/officeart/2005/8/layout/chevron2"/>
    <dgm:cxn modelId="{33B4A6C6-84EE-47B1-9386-4CA42997C443}" type="presParOf" srcId="{099AE9AA-E886-44D7-B006-BED08E02518A}" destId="{217F989D-C117-40ED-BACD-EB9E1D451894}" srcOrd="3" destOrd="0" presId="urn:microsoft.com/office/officeart/2005/8/layout/chevron2"/>
    <dgm:cxn modelId="{5194BE9A-3477-445E-A2EB-7815B828867E}" type="presParOf" srcId="{099AE9AA-E886-44D7-B006-BED08E02518A}" destId="{61D79FE8-58D7-40E7-B9D4-05E2B80F9DD0}" srcOrd="4" destOrd="0" presId="urn:microsoft.com/office/officeart/2005/8/layout/chevron2"/>
    <dgm:cxn modelId="{D63FB4A4-4522-4ECB-9854-9876B60AC390}" type="presParOf" srcId="{61D79FE8-58D7-40E7-B9D4-05E2B80F9DD0}" destId="{A7680758-EE33-44C7-9417-51C9F53D142E}" srcOrd="0" destOrd="0" presId="urn:microsoft.com/office/officeart/2005/8/layout/chevron2"/>
    <dgm:cxn modelId="{A0387DA7-249B-4909-BB31-F639B92989ED}" type="presParOf" srcId="{61D79FE8-58D7-40E7-B9D4-05E2B80F9DD0}" destId="{54EDB30F-03B6-4D9A-B079-FF8394F164CA}" srcOrd="1" destOrd="0" presId="urn:microsoft.com/office/officeart/2005/8/layout/chevron2"/>
    <dgm:cxn modelId="{E9F82745-BA0D-40A1-BDEB-4F4FA2E4BD74}" type="presParOf" srcId="{099AE9AA-E886-44D7-B006-BED08E02518A}" destId="{AB88C32D-D10D-4D5B-BC56-E1AD7A28A26F}" srcOrd="5" destOrd="0" presId="urn:microsoft.com/office/officeart/2005/8/layout/chevron2"/>
    <dgm:cxn modelId="{EF4A42ED-F837-4A0A-AA61-DAAAA17EFA64}" type="presParOf" srcId="{099AE9AA-E886-44D7-B006-BED08E02518A}" destId="{28BA9AD5-B341-4C51-883F-4B81A1E60DC8}" srcOrd="6" destOrd="0" presId="urn:microsoft.com/office/officeart/2005/8/layout/chevron2"/>
    <dgm:cxn modelId="{10D8373A-6C55-47C3-AE48-DC7A217D045E}" type="presParOf" srcId="{28BA9AD5-B341-4C51-883F-4B81A1E60DC8}" destId="{6EE6DDC9-0C54-4206-8207-9C9036866641}" srcOrd="0" destOrd="0" presId="urn:microsoft.com/office/officeart/2005/8/layout/chevron2"/>
    <dgm:cxn modelId="{9B4768FE-04C1-44B8-BCD4-697D36949D4D}" type="presParOf" srcId="{28BA9AD5-B341-4C51-883F-4B81A1E60DC8}" destId="{32D1530E-E7EC-4712-BF17-7BC30259C8B9}" srcOrd="1" destOrd="0" presId="urn:microsoft.com/office/officeart/2005/8/layout/chevron2"/>
    <dgm:cxn modelId="{F55A3AA6-A087-422F-9FC5-C7F32F7494DE}" type="presParOf" srcId="{099AE9AA-E886-44D7-B006-BED08E02518A}" destId="{A8A08CF1-04B9-4AC8-819E-EEFDC380738E}" srcOrd="7" destOrd="0" presId="urn:microsoft.com/office/officeart/2005/8/layout/chevron2"/>
    <dgm:cxn modelId="{4273C77D-5201-44C8-9810-CE98169250BA}" type="presParOf" srcId="{099AE9AA-E886-44D7-B006-BED08E02518A}" destId="{4D854195-00F4-4768-952F-C4E06BBD5D3D}" srcOrd="8" destOrd="0" presId="urn:microsoft.com/office/officeart/2005/8/layout/chevron2"/>
    <dgm:cxn modelId="{68DA5614-12F0-49E8-A8C5-A488D891D132}" type="presParOf" srcId="{4D854195-00F4-4768-952F-C4E06BBD5D3D}" destId="{55493617-DC1B-429C-9B56-E5EA9E88484D}" srcOrd="0" destOrd="0" presId="urn:microsoft.com/office/officeart/2005/8/layout/chevron2"/>
    <dgm:cxn modelId="{5E11E775-B9E1-4E47-A51C-D3E7D13FCF0B}" type="presParOf" srcId="{4D854195-00F4-4768-952F-C4E06BBD5D3D}" destId="{07A80FC1-898A-4E18-8D6A-1B79B0CB45B2}"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FA146-A5BA-414F-BEC6-6BBE59AC073C}">
      <dsp:nvSpPr>
        <dsp:cNvPr id="0" name=""/>
        <dsp:cNvSpPr/>
      </dsp:nvSpPr>
      <dsp:spPr>
        <a:xfrm rot="5400000">
          <a:off x="-129965" y="133090"/>
          <a:ext cx="866434" cy="6065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err="1"/>
            <a:t>Keynote</a:t>
          </a:r>
          <a:r>
            <a:rPr lang="de-DE" sz="900" kern="1200" dirty="0"/>
            <a:t> Speech 1</a:t>
          </a:r>
        </a:p>
      </dsp:txBody>
      <dsp:txXfrm rot="-5400000">
        <a:off x="0" y="306377"/>
        <a:ext cx="606504" cy="259930"/>
      </dsp:txXfrm>
    </dsp:sp>
    <dsp:sp modelId="{9226A420-0BCF-41BB-9A79-F913A85224D6}">
      <dsp:nvSpPr>
        <dsp:cNvPr id="0" name=""/>
        <dsp:cNvSpPr/>
      </dsp:nvSpPr>
      <dsp:spPr>
        <a:xfrm rot="5400000">
          <a:off x="3851718" y="-3242088"/>
          <a:ext cx="563182" cy="70536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Dr. </a:t>
          </a:r>
          <a:r>
            <a:rPr lang="de-DE" sz="1200" kern="1200" dirty="0" err="1"/>
            <a:t>rer</a:t>
          </a:r>
          <a:r>
            <a:rPr lang="de-DE" sz="1200" kern="1200" dirty="0"/>
            <a:t>. nat. Aude Zingraff-Hamed (</a:t>
          </a:r>
          <a:r>
            <a:rPr lang="de-DE" sz="1200" kern="1200" dirty="0" err="1"/>
            <a:t>Chair</a:t>
          </a:r>
          <a:r>
            <a:rPr lang="de-DE" sz="1200" kern="1200" dirty="0"/>
            <a:t> </a:t>
          </a:r>
          <a:r>
            <a:rPr lang="de-DE" sz="1200" kern="1200" dirty="0" err="1"/>
            <a:t>for</a:t>
          </a:r>
          <a:r>
            <a:rPr lang="de-DE" sz="1200" kern="1200" dirty="0"/>
            <a:t> Strategic </a:t>
          </a:r>
          <a:r>
            <a:rPr lang="de-DE" sz="1200" kern="1200" dirty="0" err="1"/>
            <a:t>Landscape</a:t>
          </a:r>
          <a:r>
            <a:rPr lang="de-DE" sz="1200" kern="1200" dirty="0"/>
            <a:t> </a:t>
          </a:r>
          <a:r>
            <a:rPr lang="de-DE" sz="1200" kern="1200" dirty="0" err="1"/>
            <a:t>Planning</a:t>
          </a:r>
          <a:r>
            <a:rPr lang="de-DE" sz="1200" kern="1200" dirty="0"/>
            <a:t> </a:t>
          </a:r>
          <a:r>
            <a:rPr lang="de-DE" sz="1200" kern="1200" dirty="0" err="1"/>
            <a:t>and</a:t>
          </a:r>
          <a:r>
            <a:rPr lang="de-DE" sz="1200" kern="1200" dirty="0"/>
            <a:t> Management)</a:t>
          </a:r>
        </a:p>
        <a:p>
          <a:pPr marL="228600" lvl="2" indent="-114300" algn="l" defTabSz="533400">
            <a:lnSpc>
              <a:spcPct val="90000"/>
            </a:lnSpc>
            <a:spcBef>
              <a:spcPct val="0"/>
            </a:spcBef>
            <a:spcAft>
              <a:spcPct val="15000"/>
            </a:spcAft>
            <a:buChar char="•"/>
          </a:pPr>
          <a:r>
            <a:rPr lang="de-DE" sz="1200" b="1" i="1" kern="1200" dirty="0"/>
            <a:t>Route </a:t>
          </a:r>
          <a:r>
            <a:rPr lang="de-DE" sz="1200" b="1" i="1" kern="1200" dirty="0" err="1"/>
            <a:t>of</a:t>
          </a:r>
          <a:r>
            <a:rPr lang="de-DE" sz="1200" b="1" i="1" kern="1200" dirty="0"/>
            <a:t> Entry and </a:t>
          </a:r>
          <a:r>
            <a:rPr lang="de-DE" sz="1200" b="1" i="1" kern="1200" dirty="0" err="1"/>
            <a:t>Social</a:t>
          </a:r>
          <a:r>
            <a:rPr lang="de-DE" sz="1200" b="1" i="1" kern="1200" dirty="0"/>
            <a:t> Awareness </a:t>
          </a:r>
          <a:r>
            <a:rPr lang="de-DE" sz="1200" b="1" i="1" kern="1200" dirty="0" err="1"/>
            <a:t>of</a:t>
          </a:r>
          <a:r>
            <a:rPr lang="de-DE" sz="1200" b="1" i="1" kern="1200" dirty="0"/>
            <a:t> </a:t>
          </a:r>
          <a:r>
            <a:rPr lang="de-DE" sz="1200" b="1" i="1" kern="1200" dirty="0" err="1"/>
            <a:t>Riverine</a:t>
          </a:r>
          <a:r>
            <a:rPr lang="de-DE" sz="1200" b="1" i="1" kern="1200" dirty="0"/>
            <a:t> </a:t>
          </a:r>
          <a:r>
            <a:rPr lang="de-DE" sz="1200" b="1" i="1" kern="1200" dirty="0" err="1"/>
            <a:t>Plastic</a:t>
          </a:r>
          <a:r>
            <a:rPr lang="de-DE" sz="1200" b="1" i="1" kern="1200" dirty="0"/>
            <a:t> Pollution</a:t>
          </a:r>
          <a:endParaRPr lang="de-DE" sz="1200" b="1" kern="1200" dirty="0"/>
        </a:p>
      </dsp:txBody>
      <dsp:txXfrm rot="-5400000">
        <a:off x="606504" y="30618"/>
        <a:ext cx="7026118" cy="508198"/>
      </dsp:txXfrm>
    </dsp:sp>
    <dsp:sp modelId="{4018838C-D581-48C7-B0F2-91D778CC737E}">
      <dsp:nvSpPr>
        <dsp:cNvPr id="0" name=""/>
        <dsp:cNvSpPr/>
      </dsp:nvSpPr>
      <dsp:spPr>
        <a:xfrm rot="5400000">
          <a:off x="-129965" y="879193"/>
          <a:ext cx="866434" cy="6065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err="1"/>
            <a:t>Keynote</a:t>
          </a:r>
          <a:r>
            <a:rPr lang="de-DE" sz="900" kern="1200" dirty="0"/>
            <a:t> Speech 2</a:t>
          </a:r>
        </a:p>
      </dsp:txBody>
      <dsp:txXfrm rot="-5400000">
        <a:off x="0" y="1052480"/>
        <a:ext cx="606504" cy="259930"/>
      </dsp:txXfrm>
    </dsp:sp>
    <dsp:sp modelId="{D49AD9BC-2A71-40B9-972B-3EF97F784DA3}">
      <dsp:nvSpPr>
        <dsp:cNvPr id="0" name=""/>
        <dsp:cNvSpPr/>
      </dsp:nvSpPr>
      <dsp:spPr>
        <a:xfrm rot="5400000">
          <a:off x="3851718" y="-2495985"/>
          <a:ext cx="563182" cy="70536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Dr. </a:t>
          </a:r>
          <a:r>
            <a:rPr lang="de-DE" sz="1200" kern="1200" dirty="0" err="1"/>
            <a:t>rer</a:t>
          </a:r>
          <a:r>
            <a:rPr lang="de-DE" sz="1200" kern="1200" dirty="0"/>
            <a:t>. nat. Sebastian Beggel (</a:t>
          </a:r>
          <a:r>
            <a:rPr lang="de-DE" sz="1200" kern="1200" dirty="0" err="1"/>
            <a:t>Chair</a:t>
          </a:r>
          <a:r>
            <a:rPr lang="de-DE" sz="1200" kern="1200" dirty="0"/>
            <a:t> </a:t>
          </a:r>
          <a:r>
            <a:rPr lang="de-DE" sz="1200" kern="1200" dirty="0" err="1"/>
            <a:t>of</a:t>
          </a:r>
          <a:r>
            <a:rPr lang="de-DE" sz="1200" kern="1200" dirty="0"/>
            <a:t> </a:t>
          </a:r>
          <a:r>
            <a:rPr lang="de-DE" sz="1200" kern="1200" dirty="0" err="1"/>
            <a:t>Aquatic</a:t>
          </a:r>
          <a:r>
            <a:rPr lang="de-DE" sz="1200" kern="1200" dirty="0"/>
            <a:t> Systems </a:t>
          </a:r>
          <a:r>
            <a:rPr lang="de-DE" sz="1200" kern="1200" dirty="0" err="1"/>
            <a:t>Biology</a:t>
          </a:r>
          <a:r>
            <a:rPr lang="de-DE" sz="1200" kern="1200" dirty="0"/>
            <a:t>)</a:t>
          </a:r>
        </a:p>
        <a:p>
          <a:pPr marL="228600" lvl="2" indent="-114300" algn="l" defTabSz="533400">
            <a:lnSpc>
              <a:spcPct val="90000"/>
            </a:lnSpc>
            <a:spcBef>
              <a:spcPct val="0"/>
            </a:spcBef>
            <a:spcAft>
              <a:spcPct val="15000"/>
            </a:spcAft>
            <a:buChar char="•"/>
          </a:pPr>
          <a:r>
            <a:rPr lang="de-DE" sz="1200" b="1" i="1" kern="1200" dirty="0"/>
            <a:t>Impacts </a:t>
          </a:r>
          <a:r>
            <a:rPr lang="de-DE" sz="1200" b="1" i="1" kern="1200" dirty="0" err="1"/>
            <a:t>of</a:t>
          </a:r>
          <a:r>
            <a:rPr lang="de-DE" sz="1200" b="1" i="1" kern="1200" dirty="0"/>
            <a:t> </a:t>
          </a:r>
          <a:r>
            <a:rPr lang="de-DE" sz="1200" b="1" i="1" kern="1200" dirty="0" err="1"/>
            <a:t>Plastic</a:t>
          </a:r>
          <a:r>
            <a:rPr lang="de-DE" sz="1200" b="1" i="1" kern="1200" dirty="0"/>
            <a:t> Pollution on </a:t>
          </a:r>
          <a:r>
            <a:rPr lang="de-DE" sz="1200" b="1" i="1" kern="1200" dirty="0" err="1"/>
            <a:t>Aquatic</a:t>
          </a:r>
          <a:r>
            <a:rPr lang="de-DE" sz="1200" b="1" i="1" kern="1200" dirty="0"/>
            <a:t> </a:t>
          </a:r>
          <a:r>
            <a:rPr lang="de-DE" sz="1200" b="1" i="1" kern="1200" dirty="0" err="1"/>
            <a:t>Ecosystems</a:t>
          </a:r>
          <a:endParaRPr lang="de-DE" sz="1200" b="1" i="1" kern="1200" dirty="0"/>
        </a:p>
      </dsp:txBody>
      <dsp:txXfrm rot="-5400000">
        <a:off x="606504" y="776721"/>
        <a:ext cx="7026118" cy="508198"/>
      </dsp:txXfrm>
    </dsp:sp>
    <dsp:sp modelId="{A7680758-EE33-44C7-9417-51C9F53D142E}">
      <dsp:nvSpPr>
        <dsp:cNvPr id="0" name=""/>
        <dsp:cNvSpPr/>
      </dsp:nvSpPr>
      <dsp:spPr>
        <a:xfrm rot="5400000">
          <a:off x="-129965" y="1625296"/>
          <a:ext cx="866434" cy="6065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err="1"/>
            <a:t>Keynote</a:t>
          </a:r>
          <a:r>
            <a:rPr lang="de-DE" sz="900" kern="1200" dirty="0"/>
            <a:t> Speech 3</a:t>
          </a:r>
        </a:p>
      </dsp:txBody>
      <dsp:txXfrm rot="-5400000">
        <a:off x="0" y="1798583"/>
        <a:ext cx="606504" cy="259930"/>
      </dsp:txXfrm>
    </dsp:sp>
    <dsp:sp modelId="{54EDB30F-03B6-4D9A-B079-FF8394F164CA}">
      <dsp:nvSpPr>
        <dsp:cNvPr id="0" name=""/>
        <dsp:cNvSpPr/>
      </dsp:nvSpPr>
      <dsp:spPr>
        <a:xfrm rot="5400000">
          <a:off x="3851718" y="-1749882"/>
          <a:ext cx="563182" cy="70536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err="1"/>
            <a:t>M.sc.</a:t>
          </a:r>
          <a:r>
            <a:rPr lang="de-DE" sz="1200" kern="1200" dirty="0"/>
            <a:t> Yannic Fuchs (</a:t>
          </a:r>
          <a:r>
            <a:rPr lang="de-DE" sz="1200" kern="1200" dirty="0" err="1"/>
            <a:t>Chair</a:t>
          </a:r>
          <a:r>
            <a:rPr lang="en-US" sz="1200" kern="1200" dirty="0"/>
            <a:t> and Research Institute for Hydraulic and Water Resources Engineering)</a:t>
          </a:r>
          <a:endParaRPr lang="de-DE" sz="1200" kern="1200" dirty="0"/>
        </a:p>
        <a:p>
          <a:pPr marL="228600" lvl="2" indent="-114300" algn="l" defTabSz="533400">
            <a:lnSpc>
              <a:spcPct val="90000"/>
            </a:lnSpc>
            <a:spcBef>
              <a:spcPct val="0"/>
            </a:spcBef>
            <a:spcAft>
              <a:spcPct val="15000"/>
            </a:spcAft>
            <a:buChar char="•"/>
          </a:pPr>
          <a:r>
            <a:rPr lang="de-DE" sz="1200" b="1" i="1" kern="1200" dirty="0" err="1"/>
            <a:t>Physical</a:t>
          </a:r>
          <a:r>
            <a:rPr lang="de-DE" sz="1200" b="1" i="1" kern="1200" dirty="0"/>
            <a:t> Transport </a:t>
          </a:r>
          <a:r>
            <a:rPr lang="de-DE" sz="1200" b="1" i="1" kern="1200" dirty="0" err="1"/>
            <a:t>Processes</a:t>
          </a:r>
          <a:r>
            <a:rPr lang="de-DE" sz="1200" b="1" i="1" kern="1200" dirty="0"/>
            <a:t> </a:t>
          </a:r>
          <a:r>
            <a:rPr lang="de-DE" sz="1200" b="1" i="1" kern="1200" dirty="0" err="1"/>
            <a:t>of</a:t>
          </a:r>
          <a:r>
            <a:rPr lang="de-DE" sz="1200" b="1" i="1" kern="1200" dirty="0"/>
            <a:t> </a:t>
          </a:r>
          <a:r>
            <a:rPr lang="de-DE" sz="1200" b="1" i="1" kern="1200" dirty="0" err="1"/>
            <a:t>Plastic</a:t>
          </a:r>
          <a:r>
            <a:rPr lang="de-DE" sz="1200" b="1" i="1" kern="1200" dirty="0"/>
            <a:t> </a:t>
          </a:r>
          <a:r>
            <a:rPr lang="de-DE" sz="1200" b="1" i="1" kern="1200" dirty="0" err="1"/>
            <a:t>Particles</a:t>
          </a:r>
          <a:r>
            <a:rPr lang="de-DE" sz="1200" b="1" i="1" kern="1200" dirty="0"/>
            <a:t> in </a:t>
          </a:r>
          <a:r>
            <a:rPr lang="de-DE" sz="1200" b="1" i="1" kern="1200" dirty="0" err="1"/>
            <a:t>Riverine</a:t>
          </a:r>
          <a:r>
            <a:rPr lang="de-DE" sz="1200" b="1" i="1" kern="1200" dirty="0"/>
            <a:t> Environment</a:t>
          </a:r>
        </a:p>
        <a:p>
          <a:pPr marL="228600" lvl="2" indent="-114300" algn="l" defTabSz="533400">
            <a:lnSpc>
              <a:spcPct val="90000"/>
            </a:lnSpc>
            <a:spcBef>
              <a:spcPct val="0"/>
            </a:spcBef>
            <a:spcAft>
              <a:spcPct val="15000"/>
            </a:spcAft>
            <a:buChar char="•"/>
          </a:pPr>
          <a:r>
            <a:rPr lang="de-DE" sz="1200" b="1" i="1" kern="1200" dirty="0"/>
            <a:t>State </a:t>
          </a:r>
          <a:r>
            <a:rPr lang="de-DE" sz="1200" b="1" i="1" kern="1200" dirty="0" err="1"/>
            <a:t>of</a:t>
          </a:r>
          <a:r>
            <a:rPr lang="de-DE" sz="1200" b="1" i="1" kern="1200" dirty="0"/>
            <a:t> </a:t>
          </a:r>
          <a:r>
            <a:rPr lang="de-DE" sz="1200" b="1" i="1" kern="1200" dirty="0" err="1"/>
            <a:t>the</a:t>
          </a:r>
          <a:r>
            <a:rPr lang="de-DE" sz="1200" b="1" i="1" kern="1200" dirty="0"/>
            <a:t> Art </a:t>
          </a:r>
          <a:r>
            <a:rPr lang="de-DE" sz="1200" b="1" i="1" kern="1200" dirty="0" err="1"/>
            <a:t>Cleaning</a:t>
          </a:r>
          <a:r>
            <a:rPr lang="de-DE" sz="1200" b="1" i="1" kern="1200" dirty="0"/>
            <a:t> Systems</a:t>
          </a:r>
        </a:p>
      </dsp:txBody>
      <dsp:txXfrm rot="-5400000">
        <a:off x="606504" y="1522824"/>
        <a:ext cx="7026118" cy="508198"/>
      </dsp:txXfrm>
    </dsp:sp>
    <dsp:sp modelId="{6EE6DDC9-0C54-4206-8207-9C9036866641}">
      <dsp:nvSpPr>
        <dsp:cNvPr id="0" name=""/>
        <dsp:cNvSpPr/>
      </dsp:nvSpPr>
      <dsp:spPr>
        <a:xfrm rot="5400000">
          <a:off x="-129965" y="2371399"/>
          <a:ext cx="866434" cy="6065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err="1"/>
            <a:t>Visit</a:t>
          </a:r>
          <a:r>
            <a:rPr lang="de-DE" sz="900" kern="1200" dirty="0"/>
            <a:t> VAO</a:t>
          </a:r>
        </a:p>
      </dsp:txBody>
      <dsp:txXfrm rot="-5400000">
        <a:off x="0" y="2544686"/>
        <a:ext cx="606504" cy="259930"/>
      </dsp:txXfrm>
    </dsp:sp>
    <dsp:sp modelId="{32D1530E-E7EC-4712-BF17-7BC30259C8B9}">
      <dsp:nvSpPr>
        <dsp:cNvPr id="0" name=""/>
        <dsp:cNvSpPr/>
      </dsp:nvSpPr>
      <dsp:spPr>
        <a:xfrm rot="5400000">
          <a:off x="3851718" y="-1003779"/>
          <a:ext cx="563182" cy="70536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err="1"/>
            <a:t>Visit</a:t>
          </a:r>
          <a:r>
            <a:rPr lang="de-DE" sz="1200" kern="1200" dirty="0"/>
            <a:t> </a:t>
          </a:r>
          <a:r>
            <a:rPr lang="de-DE" sz="1200" kern="1200" dirty="0" err="1"/>
            <a:t>the</a:t>
          </a:r>
          <a:r>
            <a:rPr lang="de-DE" sz="1200" kern="1200" dirty="0"/>
            <a:t> </a:t>
          </a:r>
          <a:r>
            <a:rPr lang="de-DE" sz="1200" kern="1200" dirty="0" err="1"/>
            <a:t>research</a:t>
          </a:r>
          <a:r>
            <a:rPr lang="de-DE" sz="1200" kern="1200" dirty="0"/>
            <a:t> </a:t>
          </a:r>
          <a:r>
            <a:rPr lang="de-DE" sz="1200" kern="1200" dirty="0" err="1"/>
            <a:t>institute</a:t>
          </a:r>
          <a:r>
            <a:rPr lang="de-DE" sz="1200" kern="1200" dirty="0"/>
            <a:t> </a:t>
          </a:r>
          <a:r>
            <a:rPr lang="de-DE" sz="1200" kern="1200" dirty="0" err="1"/>
            <a:t>of</a:t>
          </a:r>
          <a:r>
            <a:rPr lang="de-DE" sz="1200" kern="1200" dirty="0"/>
            <a:t> </a:t>
          </a:r>
          <a:r>
            <a:rPr lang="de-DE" sz="1200" kern="1200" dirty="0" err="1"/>
            <a:t>the</a:t>
          </a:r>
          <a:r>
            <a:rPr lang="de-DE" sz="1200" kern="1200" dirty="0"/>
            <a:t> </a:t>
          </a:r>
          <a:r>
            <a:rPr lang="de-DE" sz="1200" kern="1200" dirty="0" err="1"/>
            <a:t>Chair</a:t>
          </a:r>
          <a:r>
            <a:rPr lang="de-DE" sz="1200" kern="1200" dirty="0"/>
            <a:t> </a:t>
          </a:r>
          <a:r>
            <a:rPr lang="de-DE" sz="1200" kern="1200" dirty="0" err="1"/>
            <a:t>for</a:t>
          </a:r>
          <a:r>
            <a:rPr lang="de-DE" sz="1200" kern="1200" dirty="0"/>
            <a:t> </a:t>
          </a:r>
          <a:r>
            <a:rPr lang="en-US" sz="1200" kern="1200" dirty="0"/>
            <a:t>Hydraulic and Water Resources Engineering</a:t>
          </a:r>
          <a:endParaRPr lang="de-DE" sz="1200" kern="1200" dirty="0"/>
        </a:p>
        <a:p>
          <a:pPr marL="114300" lvl="1" indent="-114300" algn="l" defTabSz="533400">
            <a:lnSpc>
              <a:spcPct val="90000"/>
            </a:lnSpc>
            <a:spcBef>
              <a:spcPct val="0"/>
            </a:spcBef>
            <a:spcAft>
              <a:spcPct val="15000"/>
            </a:spcAft>
            <a:buChar char="•"/>
          </a:pPr>
          <a:r>
            <a:rPr lang="de-DE" sz="1200" kern="1200" dirty="0" err="1"/>
            <a:t>Get</a:t>
          </a:r>
          <a:r>
            <a:rPr lang="de-DE" sz="1200" kern="1200" dirty="0"/>
            <a:t> </a:t>
          </a:r>
          <a:r>
            <a:rPr lang="de-DE" sz="1200" kern="1200" dirty="0" err="1"/>
            <a:t>to</a:t>
          </a:r>
          <a:r>
            <a:rPr lang="de-DE" sz="1200" kern="1200" dirty="0"/>
            <a:t> </a:t>
          </a:r>
          <a:r>
            <a:rPr lang="de-DE" sz="1200" kern="1200" dirty="0" err="1"/>
            <a:t>know</a:t>
          </a:r>
          <a:r>
            <a:rPr lang="de-DE" sz="1200" kern="1200" dirty="0"/>
            <a:t> </a:t>
          </a:r>
          <a:r>
            <a:rPr lang="de-DE" sz="1200" kern="1200" dirty="0" err="1"/>
            <a:t>scientiific</a:t>
          </a:r>
          <a:r>
            <a:rPr lang="de-DE" sz="1200" kern="1200" dirty="0"/>
            <a:t> </a:t>
          </a:r>
          <a:r>
            <a:rPr lang="de-DE" sz="1200" kern="1200" dirty="0" err="1"/>
            <a:t>work</a:t>
          </a:r>
          <a:r>
            <a:rPr lang="de-DE" sz="1200" kern="1200" dirty="0"/>
            <a:t> on </a:t>
          </a:r>
          <a:r>
            <a:rPr lang="de-DE" sz="1200" kern="1200" dirty="0" err="1"/>
            <a:t>one</a:t>
          </a:r>
          <a:r>
            <a:rPr lang="de-DE" sz="1200" kern="1200" dirty="0"/>
            <a:t> </a:t>
          </a:r>
          <a:r>
            <a:rPr lang="de-DE" sz="1200" kern="1200" dirty="0" err="1"/>
            <a:t>of</a:t>
          </a:r>
          <a:r>
            <a:rPr lang="de-DE" sz="1200" kern="1200" dirty="0"/>
            <a:t> </a:t>
          </a:r>
          <a:r>
            <a:rPr lang="de-DE" sz="1200" kern="1200" dirty="0" err="1"/>
            <a:t>most</a:t>
          </a:r>
          <a:r>
            <a:rPr lang="de-DE" sz="1200" kern="1200" dirty="0"/>
            <a:t> </a:t>
          </a:r>
          <a:r>
            <a:rPr lang="de-DE" sz="1200" kern="1200" dirty="0" err="1"/>
            <a:t>recent</a:t>
          </a:r>
          <a:r>
            <a:rPr lang="de-DE" sz="1200" kern="1200" dirty="0"/>
            <a:t> </a:t>
          </a:r>
          <a:r>
            <a:rPr lang="de-DE" sz="1200" kern="1200" dirty="0" err="1"/>
            <a:t>cleaning</a:t>
          </a:r>
          <a:r>
            <a:rPr lang="de-DE" sz="1200" kern="1200" dirty="0"/>
            <a:t> </a:t>
          </a:r>
          <a:r>
            <a:rPr lang="de-DE" sz="1200" kern="1200" dirty="0" err="1"/>
            <a:t>systems</a:t>
          </a:r>
          <a:r>
            <a:rPr lang="de-DE" sz="1200" kern="1200" dirty="0"/>
            <a:t>: RiverScreener</a:t>
          </a:r>
        </a:p>
      </dsp:txBody>
      <dsp:txXfrm rot="-5400000">
        <a:off x="606504" y="2268927"/>
        <a:ext cx="7026118" cy="508198"/>
      </dsp:txXfrm>
    </dsp:sp>
    <dsp:sp modelId="{55493617-DC1B-429C-9B56-E5EA9E88484D}">
      <dsp:nvSpPr>
        <dsp:cNvPr id="0" name=""/>
        <dsp:cNvSpPr/>
      </dsp:nvSpPr>
      <dsp:spPr>
        <a:xfrm rot="5400000">
          <a:off x="-129965" y="3117502"/>
          <a:ext cx="866434" cy="6065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err="1"/>
            <a:t>Visit</a:t>
          </a:r>
          <a:r>
            <a:rPr lang="de-DE" sz="900" kern="1200" dirty="0"/>
            <a:t> MUHR mbH</a:t>
          </a:r>
        </a:p>
      </dsp:txBody>
      <dsp:txXfrm rot="-5400000">
        <a:off x="0" y="3290789"/>
        <a:ext cx="606504" cy="259930"/>
      </dsp:txXfrm>
    </dsp:sp>
    <dsp:sp modelId="{07A80FC1-898A-4E18-8D6A-1B79B0CB45B2}">
      <dsp:nvSpPr>
        <dsp:cNvPr id="0" name=""/>
        <dsp:cNvSpPr/>
      </dsp:nvSpPr>
      <dsp:spPr>
        <a:xfrm rot="5400000">
          <a:off x="3851718" y="-257676"/>
          <a:ext cx="563182" cy="70536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err="1"/>
            <a:t>Visit</a:t>
          </a:r>
          <a:r>
            <a:rPr lang="de-DE" sz="1200" kern="1200" dirty="0"/>
            <a:t> a </a:t>
          </a:r>
          <a:r>
            <a:rPr lang="de-DE" sz="1200" kern="1200" dirty="0" err="1"/>
            <a:t>leading</a:t>
          </a:r>
          <a:r>
            <a:rPr lang="de-DE" sz="1200" kern="1200" dirty="0"/>
            <a:t> </a:t>
          </a:r>
          <a:r>
            <a:rPr lang="de-DE" sz="1200" kern="1200" dirty="0" err="1"/>
            <a:t>company</a:t>
          </a:r>
          <a:r>
            <a:rPr lang="de-DE" sz="1200" kern="1200" dirty="0"/>
            <a:t> </a:t>
          </a:r>
          <a:r>
            <a:rPr lang="de-DE" sz="1200" kern="1200" dirty="0" err="1"/>
            <a:t>producing</a:t>
          </a:r>
          <a:r>
            <a:rPr lang="de-DE" sz="1200" kern="1200" dirty="0"/>
            <a:t> </a:t>
          </a:r>
          <a:r>
            <a:rPr lang="de-DE" sz="1200" kern="1200" dirty="0" err="1"/>
            <a:t>steel</a:t>
          </a:r>
          <a:r>
            <a:rPr lang="de-DE" sz="1200" kern="1200" dirty="0"/>
            <a:t> </a:t>
          </a:r>
          <a:r>
            <a:rPr lang="de-DE" sz="1200" kern="1200" dirty="0" err="1"/>
            <a:t>hydraulics</a:t>
          </a:r>
          <a:r>
            <a:rPr lang="de-DE" sz="1200" kern="1200" dirty="0"/>
            <a:t> </a:t>
          </a:r>
          <a:r>
            <a:rPr lang="de-DE" sz="1200" kern="1200" dirty="0" err="1"/>
            <a:t>constructions</a:t>
          </a:r>
          <a:r>
            <a:rPr lang="de-DE" sz="1200" kern="1200" dirty="0"/>
            <a:t>     </a:t>
          </a:r>
        </a:p>
        <a:p>
          <a:pPr marL="114300" lvl="1" indent="-114300" algn="l" defTabSz="533400">
            <a:lnSpc>
              <a:spcPct val="90000"/>
            </a:lnSpc>
            <a:spcBef>
              <a:spcPct val="0"/>
            </a:spcBef>
            <a:spcAft>
              <a:spcPct val="15000"/>
            </a:spcAft>
            <a:buChar char="•"/>
          </a:pPr>
          <a:r>
            <a:rPr lang="de-DE" sz="1200" kern="1200" dirty="0" err="1"/>
            <a:t>Get</a:t>
          </a:r>
          <a:r>
            <a:rPr lang="de-DE" sz="1200" kern="1200" dirty="0"/>
            <a:t> </a:t>
          </a:r>
          <a:r>
            <a:rPr lang="de-DE" sz="1200" kern="1200" dirty="0" err="1"/>
            <a:t>impressions</a:t>
          </a:r>
          <a:r>
            <a:rPr lang="de-DE" sz="1200" kern="1200" dirty="0"/>
            <a:t> </a:t>
          </a:r>
          <a:r>
            <a:rPr lang="de-DE" sz="1200" kern="1200" dirty="0" err="1"/>
            <a:t>about</a:t>
          </a:r>
          <a:r>
            <a:rPr lang="de-DE" sz="1200" kern="1200" dirty="0"/>
            <a:t> </a:t>
          </a:r>
          <a:r>
            <a:rPr lang="de-DE" sz="1200" kern="1200" dirty="0" err="1"/>
            <a:t>practical</a:t>
          </a:r>
          <a:r>
            <a:rPr lang="de-DE" sz="1200" kern="1200" dirty="0"/>
            <a:t> </a:t>
          </a:r>
          <a:r>
            <a:rPr lang="de-DE" sz="1200" kern="1200" dirty="0" err="1"/>
            <a:t>issues</a:t>
          </a:r>
          <a:r>
            <a:rPr lang="de-DE" sz="1200" kern="1200" dirty="0"/>
            <a:t> </a:t>
          </a:r>
          <a:r>
            <a:rPr lang="de-DE" sz="1200" kern="1200" dirty="0" err="1"/>
            <a:t>regarding</a:t>
          </a:r>
          <a:r>
            <a:rPr lang="de-DE" sz="1200" kern="1200" dirty="0"/>
            <a:t> </a:t>
          </a:r>
          <a:r>
            <a:rPr lang="de-DE" sz="1200" kern="1200" dirty="0" err="1"/>
            <a:t>hydraulic</a:t>
          </a:r>
          <a:r>
            <a:rPr lang="de-DE" sz="1200" kern="1200" dirty="0"/>
            <a:t> </a:t>
          </a:r>
          <a:r>
            <a:rPr lang="de-DE" sz="1200" kern="1200" dirty="0" err="1"/>
            <a:t>constructions</a:t>
          </a:r>
          <a:endParaRPr lang="de-DE" sz="1200" kern="1200" dirty="0"/>
        </a:p>
      </dsp:txBody>
      <dsp:txXfrm rot="-5400000">
        <a:off x="606504" y="3015030"/>
        <a:ext cx="7026118" cy="5081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25/03/2022</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25/03/2022</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a:xfrm>
            <a:off x="6774934" y="4854985"/>
            <a:ext cx="2052000" cy="273844"/>
          </a:xfrm>
          <a:prstGeom prst="rect">
            <a:avLst/>
          </a:prstGeom>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a:xfrm>
            <a:off x="1093333" y="4835411"/>
            <a:ext cx="5681601" cy="288515"/>
          </a:xfrm>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8" name="Picture 7" descr="A picture containing logo&#10;&#10;Description automatically generated">
            <a:extLst>
              <a:ext uri="{FF2B5EF4-FFF2-40B4-BE49-F238E27FC236}">
                <a16:creationId xmlns:a16="http://schemas.microsoft.com/office/drawing/2014/main" id="{AF1FB49A-900D-0D4F-B163-15653774C3C8}"/>
              </a:ext>
            </a:extLst>
          </p:cNvPr>
          <p:cNvPicPr>
            <a:picLocks noChangeAspect="1"/>
          </p:cNvPicPr>
          <p:nvPr userDrawn="1"/>
        </p:nvPicPr>
        <p:blipFill>
          <a:blip r:embed="rId2"/>
          <a:stretch>
            <a:fillRect/>
          </a:stretch>
        </p:blipFill>
        <p:spPr>
          <a:xfrm>
            <a:off x="319088" y="4370484"/>
            <a:ext cx="585145" cy="439906"/>
          </a:xfrm>
          <a:prstGeom prst="rect">
            <a:avLst/>
          </a:prstGeom>
        </p:spPr>
      </p:pic>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dirty="0"/>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425798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Title slide with image">
    <p:bg>
      <p:bgPr>
        <a:gradFill>
          <a:gsLst>
            <a:gs pos="0">
              <a:schemeClr val="accent1"/>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2157879785"/>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1311" name="oleObj" r:id="rId3" imgW="0" imgH="0" progId="TCLayout.ActiveDocument.1">
                  <p:embed/>
                </p:oleObj>
              </mc:Choice>
              <mc:Fallback>
                <p:oleObj name="oleObj" r:id="rId3" imgW="0" imgH="0" progId="TCLayout.ActiveDocument.1">
                  <p:embed/>
                  <p:pic>
                    <p:nvPicPr>
                      <p:cNvPr id="4" name="Objekt 3"/>
                      <p:cNvPicPr/>
                      <p:nvPr/>
                    </p:nvPicPr>
                    <p:blipFill>
                      <a:blip/>
                      <a:stretch/>
                    </p:blipFill>
                    <p:spPr bwMode="auto">
                      <a:xfrm>
                        <a:off x="1191" y="1191"/>
                        <a:ext cx="1190" cy="1190"/>
                      </a:xfrm>
                      <a:prstGeom prst="rect">
                        <a:avLst/>
                      </a:prstGeom>
                    </p:spPr>
                  </p:pic>
                </p:oleObj>
              </mc:Fallback>
            </mc:AlternateContent>
          </a:graphicData>
        </a:graphic>
      </p:graphicFrame>
      <p:sp>
        <p:nvSpPr>
          <p:cNvPr id="11" name="Bildplatzhalter 10"/>
          <p:cNvSpPr>
            <a:spLocks noGrp="1"/>
          </p:cNvSpPr>
          <p:nvPr>
            <p:ph type="pic" sz="quarter" idx="14" hasCustomPrompt="1"/>
          </p:nvPr>
        </p:nvSpPr>
        <p:spPr bwMode="auto">
          <a:xfrm>
            <a:off x="0" y="0"/>
            <a:ext cx="9144000" cy="5143500"/>
          </a:xfrm>
          <a:prstGeom prst="rect">
            <a:avLst/>
          </a:prstGeom>
          <a:solidFill>
            <a:srgbClr val="FFFFFF"/>
          </a:solidFill>
        </p:spPr>
        <p:txBody>
          <a:bodyPr bIns="720000" anchor="ctr"/>
          <a:lstStyle>
            <a:lvl1pPr marL="0" indent="0" algn="ctr">
              <a:buFont typeface="Arial"/>
              <a:buNone/>
              <a:defRPr>
                <a:solidFill>
                  <a:schemeClr val="bg1"/>
                </a:solidFill>
              </a:defRPr>
            </a:lvl1pPr>
          </a:lstStyle>
          <a:p>
            <a:pPr>
              <a:defRPr/>
            </a:pPr>
            <a:r>
              <a:rPr lang="en-GB"/>
              <a:t>Insert image</a:t>
            </a:r>
            <a:endParaRPr/>
          </a:p>
        </p:txBody>
      </p:sp>
      <p:sp>
        <p:nvSpPr>
          <p:cNvPr id="13" name="Textplatzhalter 12"/>
          <p:cNvSpPr>
            <a:spLocks noGrp="1"/>
          </p:cNvSpPr>
          <p:nvPr>
            <p:ph type="body" sz="quarter" idx="15" hasCustomPrompt="1"/>
          </p:nvPr>
        </p:nvSpPr>
        <p:spPr bwMode="auto">
          <a:xfrm>
            <a:off x="0" y="3183255"/>
            <a:ext cx="9144000" cy="1508760"/>
          </a:xfrm>
          <a:prstGeom prst="rect">
            <a:avLst/>
          </a:prstGeom>
          <a:solidFill>
            <a:srgbClr val="FFFFFF">
              <a:alpha val="95000"/>
            </a:srgbClr>
          </a:solidFill>
        </p:spPr>
        <p:txBody>
          <a:bodyPr/>
          <a:lstStyle>
            <a:lvl1pPr marL="0" indent="0">
              <a:buFont typeface="Arial"/>
              <a:buNone/>
              <a:defRPr/>
            </a:lvl1pPr>
          </a:lstStyle>
          <a:p>
            <a:pPr lvl="0">
              <a:defRPr/>
            </a:pPr>
            <a:r>
              <a:rPr lang="en-GB"/>
              <a:t> </a:t>
            </a:r>
            <a:endParaRPr/>
          </a:p>
        </p:txBody>
      </p:sp>
      <p:sp>
        <p:nvSpPr>
          <p:cNvPr id="55" name="Textplatzhalter 12"/>
          <p:cNvSpPr>
            <a:spLocks noGrp="1"/>
          </p:cNvSpPr>
          <p:nvPr>
            <p:ph type="body" sz="quarter" idx="17" hasCustomPrompt="1"/>
          </p:nvPr>
        </p:nvSpPr>
        <p:spPr bwMode="auto">
          <a:xfrm>
            <a:off x="0" y="4692015"/>
            <a:ext cx="9144000" cy="451485"/>
          </a:xfrm>
          <a:prstGeom prst="rect">
            <a:avLst/>
          </a:prstGeom>
          <a:solidFill>
            <a:schemeClr val="tx2"/>
          </a:solidFill>
        </p:spPr>
        <p:txBody>
          <a:bodyPr/>
          <a:lstStyle>
            <a:lvl1pPr marL="0" indent="0">
              <a:buFont typeface="Arial"/>
              <a:buNone/>
              <a:defRPr/>
            </a:lvl1pPr>
          </a:lstStyle>
          <a:p>
            <a:pPr lvl="0">
              <a:defRPr/>
            </a:pPr>
            <a:r>
              <a:rPr lang="en-GB"/>
              <a:t> </a:t>
            </a:r>
            <a:endParaRPr/>
          </a:p>
        </p:txBody>
      </p:sp>
      <p:sp>
        <p:nvSpPr>
          <p:cNvPr id="2" name="Titel 1"/>
          <p:cNvSpPr>
            <a:spLocks noGrp="1"/>
          </p:cNvSpPr>
          <p:nvPr>
            <p:ph type="title" hasCustomPrompt="1"/>
          </p:nvPr>
        </p:nvSpPr>
        <p:spPr bwMode="auto">
          <a:xfrm>
            <a:off x="389365" y="3435099"/>
            <a:ext cx="7159383" cy="747897"/>
          </a:xfrm>
        </p:spPr>
        <p:txBody>
          <a:bodyPr wrap="square" anchor="b">
            <a:noAutofit/>
          </a:bodyPr>
          <a:lstStyle>
            <a:lvl1pPr algn="l">
              <a:defRPr sz="2700">
                <a:solidFill>
                  <a:schemeClr val="tx1"/>
                </a:solidFill>
              </a:defRPr>
            </a:lvl1pPr>
          </a:lstStyle>
          <a:p>
            <a:pPr>
              <a:defRPr/>
            </a:pPr>
            <a:r>
              <a:rPr lang="en-GB"/>
              <a:t>Click to add title</a:t>
            </a:r>
            <a:br>
              <a:rPr lang="en-GB"/>
            </a:br>
            <a:r>
              <a:rPr lang="en-GB"/>
              <a:t>Click to add title</a:t>
            </a:r>
            <a:endParaRPr/>
          </a:p>
        </p:txBody>
      </p:sp>
      <p:sp>
        <p:nvSpPr>
          <p:cNvPr id="3" name="Datumsplatzhalter 2"/>
          <p:cNvSpPr>
            <a:spLocks noGrp="1"/>
          </p:cNvSpPr>
          <p:nvPr>
            <p:ph type="dt" sz="half" idx="10"/>
          </p:nvPr>
        </p:nvSpPr>
        <p:spPr bwMode="auto">
          <a:xfrm>
            <a:off x="7455467" y="4786313"/>
            <a:ext cx="1436307" cy="161583"/>
          </a:xfrm>
        </p:spPr>
        <p:txBody>
          <a:bodyPr wrap="none">
            <a:spAutoFit/>
          </a:bodyPr>
          <a:lstStyle>
            <a:lvl1pPr algn="r">
              <a:defRPr sz="1050">
                <a:solidFill>
                  <a:srgbClr val="FFFFFF"/>
                </a:solidFill>
              </a:defRPr>
            </a:lvl1pPr>
          </a:lstStyle>
          <a:p>
            <a:pPr>
              <a:defRPr/>
            </a:pPr>
            <a:fld id="{7C6CD245-19BC-40DC-9400-F80482E3856B}" type="datetime2">
              <a:rPr lang="en-GB"/>
              <a:t>Friday, 25 March 2022</a:t>
            </a:fld>
            <a:endParaRPr lang="en-GB"/>
          </a:p>
        </p:txBody>
      </p:sp>
      <p:sp>
        <p:nvSpPr>
          <p:cNvPr id="7" name="Textplatzhalter 6"/>
          <p:cNvSpPr>
            <a:spLocks noGrp="1"/>
          </p:cNvSpPr>
          <p:nvPr>
            <p:ph type="body" sz="quarter" idx="13" hasCustomPrompt="1"/>
          </p:nvPr>
        </p:nvSpPr>
        <p:spPr bwMode="auto">
          <a:xfrm>
            <a:off x="389365" y="4238531"/>
            <a:ext cx="7159383" cy="276999"/>
          </a:xfrm>
        </p:spPr>
        <p:txBody>
          <a:bodyPr wrap="square" anchor="t">
            <a:noAutofit/>
          </a:bodyPr>
          <a:lstStyle>
            <a:lvl1pPr marL="0" indent="0" algn="l">
              <a:buFont typeface="Arial"/>
              <a:buNone/>
              <a:defRPr sz="1800">
                <a:solidFill>
                  <a:schemeClr val="bg2"/>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Click to add title</a:t>
            </a:r>
            <a:endParaRPr/>
          </a:p>
        </p:txBody>
      </p:sp>
      <p:sp>
        <p:nvSpPr>
          <p:cNvPr id="45" name="Textplatzhalter 44"/>
          <p:cNvSpPr>
            <a:spLocks noGrp="1"/>
          </p:cNvSpPr>
          <p:nvPr>
            <p:ph type="body" sz="quarter" idx="18" hasCustomPrompt="1"/>
          </p:nvPr>
        </p:nvSpPr>
        <p:spPr bwMode="auto">
          <a:xfrm>
            <a:off x="389365" y="4789543"/>
            <a:ext cx="6792543" cy="158353"/>
          </a:xfrm>
        </p:spPr>
        <p:txBody>
          <a:bodyPr/>
          <a:lstStyle>
            <a:lvl1pPr marL="0" indent="0">
              <a:buFont typeface="Arial"/>
              <a:buNone/>
              <a:defRPr sz="1050">
                <a:solidFill>
                  <a:srgbClr val="FFFFFF"/>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Name Name Name Name</a:t>
            </a:r>
          </a:p>
        </p:txBody>
      </p:sp>
      <p:sp>
        <p:nvSpPr>
          <p:cNvPr id="66" name="Textplatzhalter 65"/>
          <p:cNvSpPr>
            <a:spLocks noGrp="1"/>
          </p:cNvSpPr>
          <p:nvPr>
            <p:ph type="body" sz="quarter" idx="19" hasCustomPrompt="1"/>
          </p:nvPr>
        </p:nvSpPr>
        <p:spPr bwMode="auto">
          <a:xfrm>
            <a:off x="7836693" y="3691312"/>
            <a:ext cx="1054076" cy="793067"/>
          </a:xfrm>
          <a:prstGeom prst="rect">
            <a:avLst/>
          </a:prstGeom>
          <a:blipFill>
            <a:blip r:embed="rId4"/>
            <a:stretch/>
          </a:blipFill>
        </p:spPr>
        <p:txBody>
          <a:bodyPr/>
          <a:lstStyle>
            <a:lvl1pPr marL="0" indent="0">
              <a:buFont typeface="Arial"/>
              <a:buNone/>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 </a:t>
            </a:r>
            <a:endParaRPr/>
          </a:p>
        </p:txBody>
      </p:sp>
      <p:sp>
        <p:nvSpPr>
          <p:cNvPr id="70" name="Textplatzhalter 69"/>
          <p:cNvSpPr>
            <a:spLocks noGrp="1"/>
          </p:cNvSpPr>
          <p:nvPr>
            <p:ph type="body" sz="quarter" idx="20" hasCustomPrompt="1"/>
          </p:nvPr>
        </p:nvSpPr>
        <p:spPr bwMode="auto">
          <a:xfrm>
            <a:off x="7908784" y="3043443"/>
            <a:ext cx="1235216" cy="92333"/>
          </a:xfrm>
        </p:spPr>
        <p:txBody>
          <a:bodyPr wrap="none" rIns="288000">
            <a:spAutoFit/>
          </a:bodyPr>
          <a:lstStyle>
            <a:lvl1pPr marL="0" indent="0" algn="r">
              <a:buFont typeface="Arial"/>
              <a:buNone/>
              <a:defRPr sz="600">
                <a:solidFill>
                  <a:schemeClr val="bg1">
                    <a:lumMod val="40000"/>
                    <a:lumOff val="60000"/>
                  </a:schemeClr>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Source: Photographer / Stock</a:t>
            </a:r>
            <a:endParaRPr/>
          </a:p>
        </p:txBody>
      </p:sp>
    </p:spTree>
    <p:extLst>
      <p:ext uri="{BB962C8B-B14F-4D97-AF65-F5344CB8AC3E}">
        <p14:creationId xmlns:p14="http://schemas.microsoft.com/office/powerpoint/2010/main" val="422073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2183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346290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111150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wmf"/><Relationship Id="rId5" Type="http://schemas.openxmlformats.org/officeDocument/2006/relationships/slideLayout" Target="../slideLayouts/slideLayout8.xml"/><Relationship Id="rId10" Type="http://schemas.openxmlformats.org/officeDocument/2006/relationships/theme" Target="../theme/theme4.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1047432" y="4840314"/>
            <a:ext cx="5727502" cy="288515"/>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pic>
        <p:nvPicPr>
          <p:cNvPr id="5" name="Bild 8" descr="20150416 tum logo blau png final.png"/>
          <p:cNvPicPr>
            <a:picLocks noChangeAspect="1"/>
          </p:cNvPicPr>
          <p:nvPr userDrawn="1"/>
        </p:nvPicPr>
        <p:blipFill>
          <a:blip r:embed="rId3"/>
          <a:stretch>
            <a:fillRect/>
          </a:stretch>
        </p:blipFill>
        <p:spPr>
          <a:xfrm>
            <a:off x="8218800" y="324000"/>
            <a:ext cx="604774" cy="318516"/>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FBF64AD-C047-AF44-92AB-B2396FFC9176}"/>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‹Nr.›</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904233" y="4838411"/>
            <a:ext cx="5870701" cy="273844"/>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err="1">
                <a:solidFill>
                  <a:schemeClr val="tx2"/>
                </a:solidFill>
                <a:latin typeface="+mn-lt"/>
              </a:rPr>
              <a:t>Professorship</a:t>
            </a:r>
            <a:r>
              <a:rPr lang="de-DE" sz="800" dirty="0">
                <a:solidFill>
                  <a:schemeClr val="tx2"/>
                </a:solidFill>
                <a:latin typeface="+mn-lt"/>
              </a:rPr>
              <a:t> </a:t>
            </a:r>
            <a:r>
              <a:rPr lang="de-DE" sz="800" dirty="0" err="1">
                <a:solidFill>
                  <a:schemeClr val="tx2"/>
                </a:solidFill>
                <a:latin typeface="+mn-lt"/>
              </a:rPr>
              <a:t>for</a:t>
            </a:r>
            <a:r>
              <a:rPr lang="de-DE" sz="800" dirty="0">
                <a:solidFill>
                  <a:schemeClr val="tx2"/>
                </a:solidFill>
                <a:latin typeface="+mn-lt"/>
              </a:rPr>
              <a:t> </a:t>
            </a:r>
            <a:r>
              <a:rPr lang="de-DE" sz="800" dirty="0" err="1">
                <a:solidFill>
                  <a:schemeClr val="tx2"/>
                </a:solidFill>
                <a:latin typeface="+mn-lt"/>
              </a:rPr>
              <a:t>Policy</a:t>
            </a:r>
            <a:r>
              <a:rPr lang="de-DE" sz="800" dirty="0">
                <a:solidFill>
                  <a:schemeClr val="tx2"/>
                </a:solidFill>
                <a:latin typeface="+mn-lt"/>
              </a:rPr>
              <a:t> Analysis</a:t>
            </a:r>
          </a:p>
          <a:p>
            <a:pPr>
              <a:lnSpc>
                <a:spcPts val="900"/>
              </a:lnSpc>
            </a:pPr>
            <a:r>
              <a:rPr lang="de-DE" sz="800" dirty="0">
                <a:solidFill>
                  <a:schemeClr val="tx2"/>
                </a:solidFill>
                <a:latin typeface="+mn-lt"/>
              </a:rPr>
              <a:t>TUM</a:t>
            </a:r>
            <a:r>
              <a:rPr lang="de-DE" sz="800" baseline="0" dirty="0">
                <a:solidFill>
                  <a:schemeClr val="tx2"/>
                </a:solidFill>
                <a:latin typeface="+mn-lt"/>
              </a:rPr>
              <a:t> School </a:t>
            </a:r>
            <a:r>
              <a:rPr lang="de-DE" sz="800" baseline="0" dirty="0" err="1">
                <a:solidFill>
                  <a:schemeClr val="tx2"/>
                </a:solidFill>
                <a:latin typeface="+mn-lt"/>
              </a:rPr>
              <a:t>of</a:t>
            </a:r>
            <a:r>
              <a:rPr lang="de-DE" sz="800" dirty="0">
                <a:solidFill>
                  <a:schemeClr val="tx2"/>
                </a:solidFill>
                <a:latin typeface="+mn-lt"/>
              </a:rPr>
              <a:t> </a:t>
            </a:r>
            <a:r>
              <a:rPr lang="de-DE" sz="800" dirty="0" err="1">
                <a:solidFill>
                  <a:schemeClr val="tx2"/>
                </a:solidFill>
                <a:latin typeface="+mn-lt"/>
              </a:rPr>
              <a:t>Social</a:t>
            </a:r>
            <a:r>
              <a:rPr lang="de-DE" sz="800" dirty="0">
                <a:solidFill>
                  <a:schemeClr val="tx2"/>
                </a:solidFill>
                <a:latin typeface="+mn-lt"/>
              </a:rPr>
              <a:t> </a:t>
            </a:r>
            <a:r>
              <a:rPr lang="de-DE" sz="800" dirty="0" err="1">
                <a:solidFill>
                  <a:schemeClr val="tx2"/>
                </a:solidFill>
                <a:latin typeface="+mn-lt"/>
              </a:rPr>
              <a:t>Sciences</a:t>
            </a:r>
            <a:r>
              <a:rPr lang="de-DE" sz="800" dirty="0">
                <a:solidFill>
                  <a:schemeClr val="tx2"/>
                </a:solidFill>
                <a:latin typeface="+mn-lt"/>
              </a:rPr>
              <a:t> </a:t>
            </a:r>
            <a:r>
              <a:rPr lang="de-DE" sz="800" dirty="0" err="1">
                <a:solidFill>
                  <a:schemeClr val="tx2"/>
                </a:solidFill>
                <a:latin typeface="+mn-lt"/>
              </a:rPr>
              <a:t>and</a:t>
            </a:r>
            <a:r>
              <a:rPr lang="de-DE" sz="800" dirty="0">
                <a:solidFill>
                  <a:schemeClr val="tx2"/>
                </a:solidFill>
                <a:latin typeface="+mn-lt"/>
              </a:rPr>
              <a:t> Technology</a:t>
            </a:r>
          </a:p>
          <a:p>
            <a:pPr>
              <a:lnSpc>
                <a:spcPts val="900"/>
              </a:lnSpc>
            </a:pPr>
            <a:r>
              <a:rPr lang="de-DE" sz="800" dirty="0">
                <a:solidFill>
                  <a:schemeClr val="tx2"/>
                </a:solidFill>
                <a:latin typeface="+mn-lt"/>
              </a:rPr>
              <a:t>Technical University </a:t>
            </a:r>
            <a:r>
              <a:rPr lang="de-DE" sz="800" dirty="0" err="1">
                <a:solidFill>
                  <a:schemeClr val="tx2"/>
                </a:solidFill>
                <a:latin typeface="+mn-lt"/>
              </a:rPr>
              <a:t>of</a:t>
            </a:r>
            <a:r>
              <a:rPr lang="de-DE" sz="800" baseline="0" dirty="0">
                <a:solidFill>
                  <a:schemeClr val="tx2"/>
                </a:solidFill>
                <a:latin typeface="+mn-lt"/>
              </a:rPr>
              <a:t> </a:t>
            </a:r>
            <a:r>
              <a:rPr lang="de-DE" sz="800" baseline="0" dirty="0" err="1">
                <a:solidFill>
                  <a:schemeClr val="tx2"/>
                </a:solidFill>
                <a:latin typeface="+mn-lt"/>
              </a:rPr>
              <a:t>Munich</a:t>
            </a:r>
            <a:endParaRPr lang="de-DE" sz="800" dirty="0">
              <a:solidFill>
                <a:schemeClr val="tx2"/>
              </a:solidFill>
              <a:latin typeface="+mn-lt"/>
            </a:endParaRPr>
          </a:p>
        </p:txBody>
      </p:sp>
      <p:pic>
        <p:nvPicPr>
          <p:cNvPr id="6" name="Picture 5" descr="A picture containing logo&#10;&#10;Description automatically generated">
            <a:extLst>
              <a:ext uri="{FF2B5EF4-FFF2-40B4-BE49-F238E27FC236}">
                <a16:creationId xmlns:a16="http://schemas.microsoft.com/office/drawing/2014/main" id="{FACEE7BA-8B57-4A4C-A9DE-E409FAA319CE}"/>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1"/>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6" name="Fußzeilenplatzhalter 3"/>
          <p:cNvSpPr>
            <a:spLocks noGrp="1"/>
          </p:cNvSpPr>
          <p:nvPr>
            <p:ph type="ftr" sz="quarter" idx="3"/>
          </p:nvPr>
        </p:nvSpPr>
        <p:spPr>
          <a:xfrm>
            <a:off x="904233" y="4869656"/>
            <a:ext cx="5870701" cy="273844"/>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7" name="Picture 6" descr="A picture containing logo&#10;&#10;Description automatically generated">
            <a:extLst>
              <a:ext uri="{FF2B5EF4-FFF2-40B4-BE49-F238E27FC236}">
                <a16:creationId xmlns:a16="http://schemas.microsoft.com/office/drawing/2014/main" id="{DE0DEFB2-86EA-8B44-8911-BFC5A3588858}"/>
              </a:ext>
            </a:extLst>
          </p:cNvPr>
          <p:cNvPicPr>
            <a:picLocks noChangeAspect="1"/>
          </p:cNvPicPr>
          <p:nvPr userDrawn="1"/>
        </p:nvPicPr>
        <p:blipFill>
          <a:blip r:embed="rId12"/>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 id="2147483713" r:id="rId9"/>
  </p:sldLayoutIdLst>
  <p:hf hd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2.bin"/><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oleObject" Target="../embeddings/oleObject3.bin"/><Relationship Id="rId7" Type="http://schemas.openxmlformats.org/officeDocument/2006/relationships/diagramLayout" Target="../diagrams/layout1.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diagramData" Target="../diagrams/data1.xml"/><Relationship Id="rId11" Type="http://schemas.openxmlformats.org/officeDocument/2006/relationships/image" Target="../media/image14.png"/><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6.emf"/><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sp>
        <p:nvSpPr>
          <p:cNvPr id="16" name="Bildplatzhalter 15"/>
          <p:cNvSpPr>
            <a:spLocks noGrp="1"/>
          </p:cNvSpPr>
          <p:nvPr>
            <p:ph type="pic" sz="quarter" idx="14"/>
          </p:nvPr>
        </p:nvSpPr>
        <p:spPr>
          <a:xfrm>
            <a:off x="0" y="144745"/>
            <a:ext cx="9144000" cy="4809600"/>
          </a:xfrm>
        </p:spPr>
      </p:sp>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2338"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fld id="{56DD7D6B-5244-4E98-9CA0-422DA7BAEF7C}" type="datetime2">
              <a:rPr lang="en-GB"/>
              <a:t>Friday, 25 March 2022</a:t>
            </a:fld>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a:t>M.Sc. Yannic Fuchs</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dirty="0"/>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pic>
        <p:nvPicPr>
          <p:cNvPr id="11" name="Grafik 10">
            <a:extLst>
              <a:ext uri="{FF2B5EF4-FFF2-40B4-BE49-F238E27FC236}">
                <a16:creationId xmlns:a16="http://schemas.microsoft.com/office/drawing/2014/main" id="{886F8BDE-C2EE-4B78-BC68-680B533B5CB4}"/>
              </a:ext>
            </a:extLst>
          </p:cNvPr>
          <p:cNvPicPr/>
          <p:nvPr/>
        </p:nvPicPr>
        <p:blipFill>
          <a:blip r:embed="rId6"/>
          <a:stretch>
            <a:fillRect/>
          </a:stretch>
        </p:blipFill>
        <p:spPr>
          <a:xfrm>
            <a:off x="253231" y="893760"/>
            <a:ext cx="5156969" cy="3454990"/>
          </a:xfrm>
          <a:prstGeom prst="rect">
            <a:avLst/>
          </a:prstGeom>
        </p:spPr>
      </p:pic>
      <p:pic>
        <p:nvPicPr>
          <p:cNvPr id="31" name="Grafik 30">
            <a:extLst>
              <a:ext uri="{FF2B5EF4-FFF2-40B4-BE49-F238E27FC236}">
                <a16:creationId xmlns:a16="http://schemas.microsoft.com/office/drawing/2014/main" id="{58A74C74-89EC-4496-A315-0AAC4E1C47B1}"/>
              </a:ext>
            </a:extLst>
          </p:cNvPr>
          <p:cNvPicPr>
            <a:picLocks noChangeAspect="1"/>
          </p:cNvPicPr>
          <p:nvPr/>
        </p:nvPicPr>
        <p:blipFill rotWithShape="1">
          <a:blip r:embed="rId7"/>
          <a:srcRect b="400"/>
          <a:stretch/>
        </p:blipFill>
        <p:spPr>
          <a:xfrm>
            <a:off x="5485617" y="898534"/>
            <a:ext cx="1151565" cy="1014370"/>
          </a:xfrm>
          <a:prstGeom prst="rect">
            <a:avLst/>
          </a:prstGeom>
        </p:spPr>
      </p:pic>
      <p:sp>
        <p:nvSpPr>
          <p:cNvPr id="32" name="Titel 2">
            <a:extLst>
              <a:ext uri="{FF2B5EF4-FFF2-40B4-BE49-F238E27FC236}">
                <a16:creationId xmlns:a16="http://schemas.microsoft.com/office/drawing/2014/main" id="{6A2B7321-3C80-4D2B-8C73-57B4CE23D22C}"/>
              </a:ext>
            </a:extLst>
          </p:cNvPr>
          <p:cNvSpPr txBox="1">
            <a:spLocks/>
          </p:cNvSpPr>
          <p:nvPr/>
        </p:nvSpPr>
        <p:spPr bwMode="auto">
          <a:xfrm>
            <a:off x="253231" y="456480"/>
            <a:ext cx="8508999" cy="380810"/>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de-DE" dirty="0" err="1"/>
              <a:t>Waste</a:t>
            </a:r>
            <a:r>
              <a:rPr lang="de-DE" dirty="0"/>
              <a:t> in </a:t>
            </a:r>
            <a:r>
              <a:rPr lang="de-DE" dirty="0" err="1"/>
              <a:t>Watercourses</a:t>
            </a:r>
            <a:endParaRPr lang="de-DE" dirty="0"/>
          </a:p>
        </p:txBody>
      </p:sp>
      <p:sp>
        <p:nvSpPr>
          <p:cNvPr id="3" name="Textfeld 2"/>
          <p:cNvSpPr txBox="1"/>
          <p:nvPr/>
        </p:nvSpPr>
        <p:spPr>
          <a:xfrm>
            <a:off x="253231" y="4384978"/>
            <a:ext cx="5156969" cy="175433"/>
          </a:xfrm>
          <a:prstGeom prst="rect">
            <a:avLst/>
          </a:prstGeom>
          <a:noFill/>
        </p:spPr>
        <p:txBody>
          <a:bodyPr wrap="square" lIns="0" tIns="0" rIns="0" bIns="0" rtlCol="0">
            <a:spAutoFit/>
          </a:bodyPr>
          <a:lstStyle/>
          <a:p>
            <a:pPr>
              <a:lnSpc>
                <a:spcPct val="114000"/>
              </a:lnSpc>
            </a:pPr>
            <a:r>
              <a:rPr lang="de-DE" sz="1000" dirty="0" err="1">
                <a:latin typeface="+mn-lt"/>
              </a:rPr>
              <a:t>Unicef</a:t>
            </a:r>
            <a:r>
              <a:rPr lang="de-DE" sz="1000" dirty="0">
                <a:latin typeface="+mn-lt"/>
              </a:rPr>
              <a:t> </a:t>
            </a:r>
            <a:r>
              <a:rPr lang="de-DE" sz="1000" dirty="0" err="1">
                <a:latin typeface="+mn-lt"/>
              </a:rPr>
              <a:t>Photo</a:t>
            </a:r>
            <a:r>
              <a:rPr lang="de-DE" sz="1000" dirty="0">
                <a:latin typeface="+mn-lt"/>
              </a:rPr>
              <a:t> </a:t>
            </a:r>
            <a:r>
              <a:rPr lang="de-DE" sz="1000" dirty="0" err="1">
                <a:latin typeface="+mn-lt"/>
              </a:rPr>
              <a:t>of</a:t>
            </a:r>
            <a:r>
              <a:rPr lang="de-DE" sz="1000" dirty="0">
                <a:latin typeface="+mn-lt"/>
              </a:rPr>
              <a:t> </a:t>
            </a:r>
            <a:r>
              <a:rPr lang="de-DE" sz="1000" dirty="0" err="1">
                <a:latin typeface="+mn-lt"/>
              </a:rPr>
              <a:t>the</a:t>
            </a:r>
            <a:r>
              <a:rPr lang="de-DE" sz="1000" dirty="0">
                <a:latin typeface="+mn-lt"/>
              </a:rPr>
              <a:t> Year 2019	  </a:t>
            </a:r>
            <a:r>
              <a:rPr lang="de-DE" sz="1000" dirty="0"/>
              <a:t>© Hartmut Schwarzbach, Germany (Argus </a:t>
            </a:r>
            <a:r>
              <a:rPr lang="de-DE" sz="1000" dirty="0" err="1"/>
              <a:t>Photo</a:t>
            </a:r>
            <a:r>
              <a:rPr lang="de-DE" sz="1000" dirty="0"/>
              <a:t> Agency)</a:t>
            </a:r>
            <a:r>
              <a:rPr lang="de-DE" sz="1000" dirty="0">
                <a:latin typeface="+mn-lt"/>
              </a:rPr>
              <a:t> </a:t>
            </a:r>
          </a:p>
        </p:txBody>
      </p:sp>
      <p:sp>
        <p:nvSpPr>
          <p:cNvPr id="4" name="Textfeld 3"/>
          <p:cNvSpPr txBox="1"/>
          <p:nvPr/>
        </p:nvSpPr>
        <p:spPr>
          <a:xfrm>
            <a:off x="6698896" y="1000823"/>
            <a:ext cx="2506818" cy="842154"/>
          </a:xfrm>
          <a:prstGeom prst="rect">
            <a:avLst/>
          </a:prstGeom>
          <a:noFill/>
        </p:spPr>
        <p:txBody>
          <a:bodyPr wrap="square" lIns="0" tIns="0" rIns="0" bIns="0" rtlCol="0">
            <a:spAutoFit/>
          </a:bodyPr>
          <a:lstStyle/>
          <a:p>
            <a:pPr>
              <a:lnSpc>
                <a:spcPct val="114000"/>
              </a:lnSpc>
            </a:pPr>
            <a:r>
              <a:rPr lang="en-US" sz="1600" dirty="0">
                <a:latin typeface="+mn-lt"/>
              </a:rPr>
              <a:t>Chair of Hydraulic and Water Resources Engineering</a:t>
            </a:r>
          </a:p>
        </p:txBody>
      </p:sp>
      <p:pic>
        <p:nvPicPr>
          <p:cNvPr id="14" name="Grafik 13"/>
          <p:cNvPicPr>
            <a:picLocks noChangeAspect="1"/>
          </p:cNvPicPr>
          <p:nvPr/>
        </p:nvPicPr>
        <p:blipFill rotWithShape="1">
          <a:blip r:embed="rId8"/>
          <a:srcRect l="526" t="1410" r="409" b="2382"/>
          <a:stretch/>
        </p:blipFill>
        <p:spPr>
          <a:xfrm>
            <a:off x="5485617" y="3817033"/>
            <a:ext cx="2423167" cy="556227"/>
          </a:xfrm>
          <a:prstGeom prst="rect">
            <a:avLst/>
          </a:prstGeom>
        </p:spPr>
      </p:pic>
      <p:sp>
        <p:nvSpPr>
          <p:cNvPr id="24" name="Textfeld 23"/>
          <p:cNvSpPr txBox="1"/>
          <p:nvPr/>
        </p:nvSpPr>
        <p:spPr bwMode="auto">
          <a:xfrm>
            <a:off x="6667063" y="2197609"/>
            <a:ext cx="2144867" cy="561436"/>
          </a:xfrm>
          <a:prstGeom prst="rect">
            <a:avLst/>
          </a:prstGeom>
          <a:noFill/>
        </p:spPr>
        <p:txBody>
          <a:bodyPr wrap="square" lIns="0" tIns="0" rIns="0" bIns="0" rtlCol="0">
            <a:spAutoFit/>
          </a:bodyPr>
          <a:lstStyle/>
          <a:p>
            <a:pPr>
              <a:lnSpc>
                <a:spcPct val="114000"/>
              </a:lnSpc>
            </a:pPr>
            <a:r>
              <a:rPr lang="en-US" sz="1600" dirty="0">
                <a:latin typeface="+mn-lt"/>
              </a:rPr>
              <a:t>Chair of Aquatic Systems Biology</a:t>
            </a:r>
          </a:p>
        </p:txBody>
      </p:sp>
      <p:sp>
        <p:nvSpPr>
          <p:cNvPr id="25" name="Textfeld 24"/>
          <p:cNvSpPr txBox="1"/>
          <p:nvPr/>
        </p:nvSpPr>
        <p:spPr bwMode="auto">
          <a:xfrm>
            <a:off x="5533628" y="3100673"/>
            <a:ext cx="3358146" cy="537968"/>
          </a:xfrm>
          <a:prstGeom prst="rect">
            <a:avLst/>
          </a:prstGeom>
          <a:noFill/>
        </p:spPr>
        <p:txBody>
          <a:bodyPr wrap="square" lIns="0" tIns="0" rIns="0" bIns="0" rtlCol="0">
            <a:spAutoFit/>
          </a:bodyPr>
          <a:lstStyle/>
          <a:p>
            <a:pPr>
              <a:lnSpc>
                <a:spcPct val="114000"/>
              </a:lnSpc>
            </a:pPr>
            <a:r>
              <a:rPr lang="en-US" sz="1600" dirty="0">
                <a:latin typeface="+mn-lt"/>
              </a:rPr>
              <a:t>Chair for Strategic Landscape Planning and Management</a:t>
            </a:r>
          </a:p>
        </p:txBody>
      </p:sp>
      <p:pic>
        <p:nvPicPr>
          <p:cNvPr id="7" name="Grafik 6"/>
          <p:cNvPicPr>
            <a:picLocks noChangeAspect="1"/>
          </p:cNvPicPr>
          <p:nvPr/>
        </p:nvPicPr>
        <p:blipFill>
          <a:blip r:embed="rId9"/>
          <a:stretch>
            <a:fillRect/>
          </a:stretch>
        </p:blipFill>
        <p:spPr>
          <a:xfrm>
            <a:off x="5600669" y="2060312"/>
            <a:ext cx="921460" cy="8046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4345"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146092"/>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a:t>
            </a:r>
            <a:r>
              <a:rPr lang="de-DE" i="1" dirty="0">
                <a:solidFill>
                  <a:schemeClr val="bg1">
                    <a:lumMod val="65000"/>
                  </a:schemeClr>
                </a:solidFill>
              </a:rPr>
              <a:t> </a:t>
            </a:r>
            <a:r>
              <a:rPr lang="de-DE" i="1" dirty="0" err="1">
                <a:solidFill>
                  <a:schemeClr val="bg1">
                    <a:lumMod val="65000"/>
                  </a:schemeClr>
                </a:solidFill>
              </a:rPr>
              <a:t>Consumption</a:t>
            </a:r>
            <a:endParaRPr lang="de-DE" i="1" dirty="0">
              <a:solidFill>
                <a:schemeClr val="bg1">
                  <a:lumMod val="65000"/>
                </a:schemeClr>
              </a:solidFill>
            </a:endParaRPr>
          </a:p>
          <a:p>
            <a:pPr>
              <a:defRPr/>
            </a:pP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a:t>M.Sc. Yannic Fuchs</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315912" y="950863"/>
            <a:ext cx="7347632" cy="3603631"/>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b="1" dirty="0"/>
              <a:t>Problem </a:t>
            </a:r>
            <a:r>
              <a:rPr lang="de-DE" sz="1200" b="1" dirty="0" err="1"/>
              <a:t>definition</a:t>
            </a:r>
            <a:r>
              <a:rPr lang="de-DE" sz="1200" b="1" dirty="0"/>
              <a:t>: </a:t>
            </a:r>
            <a:r>
              <a:rPr lang="en-US" sz="1200" i="1" dirty="0">
                <a:solidFill>
                  <a:schemeClr val="bg1">
                    <a:lumMod val="65000"/>
                  </a:schemeClr>
                </a:solidFill>
              </a:rPr>
              <a:t>During the transport process, plastic accumulates in riverbanks, sediments, at water plants, in lakes and impoundments and remains within the riverine ecosystem for several decades. During floods, the retained plastic is remobilized and transported to the oceans.</a:t>
            </a:r>
          </a:p>
          <a:p>
            <a:endParaRPr lang="de-DE" sz="1200" dirty="0"/>
          </a:p>
          <a:p>
            <a:r>
              <a:rPr lang="en-US" sz="1200" b="1" dirty="0"/>
              <a:t>Waste-Challenge: </a:t>
            </a:r>
            <a:r>
              <a:rPr lang="en-US" sz="1200" i="1" dirty="0">
                <a:solidFill>
                  <a:srgbClr val="999999"/>
                </a:solidFill>
              </a:rPr>
              <a:t>How to get rivers and its ecosystems plastic and waste free? </a:t>
            </a:r>
          </a:p>
          <a:p>
            <a:endParaRPr lang="en-US" sz="1200" b="1" dirty="0"/>
          </a:p>
          <a:p>
            <a:r>
              <a:rPr lang="en-US" sz="1200" b="1" dirty="0"/>
              <a:t>Desired Impact:</a:t>
            </a:r>
            <a:r>
              <a:rPr lang="en-DE" sz="1200" b="1" dirty="0"/>
              <a:t> </a:t>
            </a:r>
            <a:r>
              <a:rPr lang="en-US" sz="1200" i="1" dirty="0">
                <a:solidFill>
                  <a:schemeClr val="bg1">
                    <a:lumMod val="65000"/>
                  </a:schemeClr>
                </a:solidFill>
              </a:rPr>
              <a:t>The goal of this challenge is to restore our rivers around the world. A fundamental step is the removal of plastics through technical and management measures. These means should not interfere with ecosystems and should ensure a sustainable life cycle. The cleanup action should last as long as possible, preferably for all future generations.</a:t>
            </a:r>
          </a:p>
          <a:p>
            <a:endParaRPr lang="en-US" sz="1200" b="1" dirty="0"/>
          </a:p>
          <a:p>
            <a:r>
              <a:rPr lang="en-US" sz="1200" b="1" dirty="0"/>
              <a:t>Skills needed/recommended: </a:t>
            </a:r>
            <a:r>
              <a:rPr lang="en-US" sz="1200" i="1" dirty="0">
                <a:solidFill>
                  <a:schemeClr val="bg1">
                    <a:lumMod val="65000"/>
                  </a:schemeClr>
                </a:solidFill>
              </a:rPr>
              <a:t>Understanding the complex relationships between human actions and river ecosystems. </a:t>
            </a:r>
          </a:p>
          <a:p>
            <a:r>
              <a:rPr lang="en-US" sz="1200" i="1" dirty="0">
                <a:solidFill>
                  <a:schemeClr val="bg1">
                    <a:lumMod val="65000"/>
                  </a:schemeClr>
                </a:solidFill>
              </a:rPr>
              <a:t>Interest in interdisciplinary teamwork. </a:t>
            </a:r>
          </a:p>
          <a:p>
            <a:endParaRPr lang="de-DE" sz="1200" b="1" dirty="0"/>
          </a:p>
          <a:p>
            <a:r>
              <a:rPr lang="en-US" sz="1200" b="1" dirty="0"/>
              <a:t>Relevant considerations for the challenge/theme: </a:t>
            </a:r>
            <a:endParaRPr lang="en-DE" sz="1200" dirty="0"/>
          </a:p>
          <a:p>
            <a:r>
              <a:rPr lang="en-US" sz="1200" i="1" dirty="0">
                <a:solidFill>
                  <a:schemeClr val="bg1">
                    <a:lumMod val="65000"/>
                  </a:schemeClr>
                </a:solidFill>
              </a:rPr>
              <a:t>Think of possible combination of technical and management measures.</a:t>
            </a:r>
          </a:p>
          <a:p>
            <a:r>
              <a:rPr lang="en-US" sz="1200" i="1" dirty="0">
                <a:solidFill>
                  <a:schemeClr val="bg1">
                    <a:lumMod val="65000"/>
                  </a:schemeClr>
                </a:solidFill>
              </a:rPr>
              <a:t>Define a river stretch / area of interest: impoundment stretch, riverbanks, sediment and then look for means to remove plastics and waste here. </a:t>
            </a:r>
          </a:p>
          <a:p>
            <a:r>
              <a:rPr lang="en-US" sz="1200" i="1" dirty="0">
                <a:solidFill>
                  <a:schemeClr val="bg1">
                    <a:lumMod val="65000"/>
                  </a:schemeClr>
                </a:solidFill>
              </a:rPr>
              <a:t>Take into account the social acceptance of measures.</a:t>
            </a:r>
          </a:p>
          <a:p>
            <a:endParaRPr lang="en-DE" sz="1200" b="1" dirty="0"/>
          </a:p>
        </p:txBody>
      </p:sp>
      <p:sp>
        <p:nvSpPr>
          <p:cNvPr id="12" name="Titel 2">
            <a:extLst>
              <a:ext uri="{FF2B5EF4-FFF2-40B4-BE49-F238E27FC236}">
                <a16:creationId xmlns:a16="http://schemas.microsoft.com/office/drawing/2014/main" id="{07805C7F-3A2F-A34E-BCAC-126796DEE9A7}"/>
              </a:ext>
            </a:extLst>
          </p:cNvPr>
          <p:cNvSpPr txBox="1">
            <a:spLocks/>
          </p:cNvSpPr>
          <p:nvPr/>
        </p:nvSpPr>
        <p:spPr bwMode="auto">
          <a:xfrm>
            <a:off x="253231" y="456480"/>
            <a:ext cx="8508999" cy="380810"/>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de-DE" dirty="0"/>
              <a:t>Free </a:t>
            </a:r>
            <a:r>
              <a:rPr lang="de-DE" dirty="0" err="1"/>
              <a:t>our</a:t>
            </a:r>
            <a:r>
              <a:rPr lang="de-DE" dirty="0"/>
              <a:t> </a:t>
            </a:r>
            <a:r>
              <a:rPr lang="de-DE" dirty="0" err="1"/>
              <a:t>rivers</a:t>
            </a:r>
            <a:r>
              <a:rPr lang="de-DE" dirty="0"/>
              <a:t> </a:t>
            </a:r>
            <a:r>
              <a:rPr lang="de-DE" dirty="0" err="1"/>
              <a:t>from</a:t>
            </a:r>
            <a:r>
              <a:rPr lang="de-DE" dirty="0"/>
              <a:t> </a:t>
            </a:r>
            <a:r>
              <a:rPr lang="de-DE" dirty="0" err="1"/>
              <a:t>plastic</a:t>
            </a:r>
            <a:r>
              <a:rPr lang="de-DE" dirty="0"/>
              <a:t> </a:t>
            </a:r>
            <a:r>
              <a:rPr lang="de-DE" dirty="0" err="1"/>
              <a:t>pollution</a:t>
            </a:r>
            <a:r>
              <a:rPr lang="de-DE" dirty="0"/>
              <a:t>!</a:t>
            </a:r>
          </a:p>
        </p:txBody>
      </p:sp>
    </p:spTree>
    <p:extLst>
      <p:ext uri="{BB962C8B-B14F-4D97-AF65-F5344CB8AC3E}">
        <p14:creationId xmlns:p14="http://schemas.microsoft.com/office/powerpoint/2010/main" val="193027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9266"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146092"/>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a:t>
            </a:r>
            <a:r>
              <a:rPr lang="de-DE" i="1" dirty="0">
                <a:solidFill>
                  <a:schemeClr val="bg1">
                    <a:lumMod val="65000"/>
                  </a:schemeClr>
                </a:solidFill>
              </a:rPr>
              <a:t> </a:t>
            </a:r>
            <a:r>
              <a:rPr lang="de-DE" i="1" dirty="0" err="1">
                <a:solidFill>
                  <a:schemeClr val="bg1">
                    <a:lumMod val="65000"/>
                  </a:schemeClr>
                </a:solidFill>
              </a:rPr>
              <a:t>Consumption</a:t>
            </a:r>
            <a:endParaRPr lang="de-DE" i="1" dirty="0">
              <a:solidFill>
                <a:schemeClr val="bg1">
                  <a:lumMod val="65000"/>
                </a:schemeClr>
              </a:solidFill>
            </a:endParaRPr>
          </a:p>
          <a:p>
            <a:pPr>
              <a:defRPr/>
            </a:pP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a:t>M.Sc. Yannic Fuchs</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315912" y="950863"/>
            <a:ext cx="7347632" cy="3603631"/>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DE" sz="1200" b="1" dirty="0"/>
          </a:p>
        </p:txBody>
      </p:sp>
      <p:sp>
        <p:nvSpPr>
          <p:cNvPr id="12" name="Titel 2">
            <a:extLst>
              <a:ext uri="{FF2B5EF4-FFF2-40B4-BE49-F238E27FC236}">
                <a16:creationId xmlns:a16="http://schemas.microsoft.com/office/drawing/2014/main" id="{07805C7F-3A2F-A34E-BCAC-126796DEE9A7}"/>
              </a:ext>
            </a:extLst>
          </p:cNvPr>
          <p:cNvSpPr txBox="1">
            <a:spLocks/>
          </p:cNvSpPr>
          <p:nvPr/>
        </p:nvSpPr>
        <p:spPr bwMode="auto">
          <a:xfrm>
            <a:off x="17393" y="1006276"/>
            <a:ext cx="8508999" cy="380810"/>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de-DE" dirty="0"/>
              <a:t>Obernach Research Institute </a:t>
            </a:r>
            <a:r>
              <a:rPr lang="de-DE" dirty="0" err="1"/>
              <a:t>for</a:t>
            </a:r>
            <a:r>
              <a:rPr lang="de-DE" dirty="0"/>
              <a:t> </a:t>
            </a:r>
            <a:r>
              <a:rPr lang="de-DE" dirty="0" err="1"/>
              <a:t>Hydraulic</a:t>
            </a:r>
            <a:r>
              <a:rPr lang="de-DE" dirty="0"/>
              <a:t> </a:t>
            </a:r>
            <a:r>
              <a:rPr lang="de-DE" dirty="0" err="1"/>
              <a:t>and</a:t>
            </a:r>
            <a:r>
              <a:rPr lang="de-DE" dirty="0"/>
              <a:t> </a:t>
            </a:r>
            <a:r>
              <a:rPr lang="de-DE" dirty="0" err="1"/>
              <a:t>Water</a:t>
            </a:r>
            <a:r>
              <a:rPr lang="de-DE" dirty="0"/>
              <a:t> Resources Engineering</a:t>
            </a:r>
          </a:p>
        </p:txBody>
      </p:sp>
      <p:pic>
        <p:nvPicPr>
          <p:cNvPr id="3" name="Grafik 2"/>
          <p:cNvPicPr>
            <a:picLocks noChangeAspect="1"/>
          </p:cNvPicPr>
          <p:nvPr/>
        </p:nvPicPr>
        <p:blipFill>
          <a:blip r:embed="rId6"/>
          <a:stretch>
            <a:fillRect/>
          </a:stretch>
        </p:blipFill>
        <p:spPr>
          <a:xfrm>
            <a:off x="63686" y="1392816"/>
            <a:ext cx="4334633" cy="3250975"/>
          </a:xfrm>
          <a:prstGeom prst="rect">
            <a:avLst/>
          </a:prstGeom>
        </p:spPr>
      </p:pic>
      <p:pic>
        <p:nvPicPr>
          <p:cNvPr id="4" name="Grafik 3"/>
          <p:cNvPicPr>
            <a:picLocks noChangeAspect="1"/>
          </p:cNvPicPr>
          <p:nvPr/>
        </p:nvPicPr>
        <p:blipFill rotWithShape="1">
          <a:blip r:embed="rId7"/>
          <a:srcRect b="1741"/>
          <a:stretch/>
        </p:blipFill>
        <p:spPr>
          <a:xfrm>
            <a:off x="4438016" y="1395544"/>
            <a:ext cx="3524047" cy="3248247"/>
          </a:xfrm>
          <a:prstGeom prst="rect">
            <a:avLst/>
          </a:prstGeom>
        </p:spPr>
      </p:pic>
      <p:sp>
        <p:nvSpPr>
          <p:cNvPr id="5" name="Textfeld 4"/>
          <p:cNvSpPr txBox="1"/>
          <p:nvPr/>
        </p:nvSpPr>
        <p:spPr>
          <a:xfrm>
            <a:off x="5397997" y="4480936"/>
            <a:ext cx="2517773" cy="122791"/>
          </a:xfrm>
          <a:prstGeom prst="rect">
            <a:avLst/>
          </a:prstGeom>
          <a:noFill/>
        </p:spPr>
        <p:txBody>
          <a:bodyPr wrap="square" lIns="0" tIns="0" rIns="0" bIns="0" rtlCol="0">
            <a:spAutoFit/>
          </a:bodyPr>
          <a:lstStyle/>
          <a:p>
            <a:pPr algn="r">
              <a:lnSpc>
                <a:spcPct val="114000"/>
              </a:lnSpc>
            </a:pPr>
            <a:r>
              <a:rPr lang="de-DE" sz="700" dirty="0" err="1">
                <a:solidFill>
                  <a:schemeClr val="bg1"/>
                </a:solidFill>
                <a:latin typeface="+mn-lt"/>
              </a:rPr>
              <a:t>Photo</a:t>
            </a:r>
            <a:r>
              <a:rPr lang="de-DE" sz="700" dirty="0">
                <a:solidFill>
                  <a:schemeClr val="bg1"/>
                </a:solidFill>
                <a:latin typeface="+mn-lt"/>
              </a:rPr>
              <a:t>: Uli Benz (TUM)</a:t>
            </a:r>
          </a:p>
        </p:txBody>
      </p:sp>
    </p:spTree>
    <p:extLst>
      <p:ext uri="{BB962C8B-B14F-4D97-AF65-F5344CB8AC3E}">
        <p14:creationId xmlns:p14="http://schemas.microsoft.com/office/powerpoint/2010/main" val="132917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3354"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146092"/>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i="1" dirty="0" err="1">
                <a:solidFill>
                  <a:schemeClr val="bg1">
                    <a:lumMod val="65000"/>
                  </a:schemeClr>
                </a:solidFill>
              </a:rPr>
              <a:t>Consumption</a:t>
            </a: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a:t>M.Sc. Yannic Fuchs</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dirty="0"/>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315912" y="950863"/>
            <a:ext cx="7347632" cy="3603631"/>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200" b="1" i="1" dirty="0">
              <a:solidFill>
                <a:schemeClr val="bg1">
                  <a:lumMod val="65000"/>
                </a:schemeClr>
              </a:solidFill>
            </a:endParaRPr>
          </a:p>
          <a:p>
            <a:r>
              <a:rPr lang="de-DE" sz="1200" b="1" i="1" dirty="0">
                <a:solidFill>
                  <a:schemeClr val="bg1">
                    <a:lumMod val="65000"/>
                  </a:schemeClr>
                </a:solidFill>
              </a:rPr>
              <a:t> </a:t>
            </a:r>
            <a:endParaRPr lang="en-US" sz="1200" i="1" dirty="0">
              <a:solidFill>
                <a:schemeClr val="bg1">
                  <a:lumMod val="65000"/>
                </a:schemeClr>
              </a:solidFill>
            </a:endParaRPr>
          </a:p>
          <a:p>
            <a:endParaRPr lang="en-DE" sz="1200" b="1" dirty="0"/>
          </a:p>
        </p:txBody>
      </p:sp>
      <p:sp>
        <p:nvSpPr>
          <p:cNvPr id="12" name="Titel 2">
            <a:extLst>
              <a:ext uri="{FF2B5EF4-FFF2-40B4-BE49-F238E27FC236}">
                <a16:creationId xmlns:a16="http://schemas.microsoft.com/office/drawing/2014/main" id="{07805C7F-3A2F-A34E-BCAC-126796DEE9A7}"/>
              </a:ext>
            </a:extLst>
          </p:cNvPr>
          <p:cNvSpPr txBox="1">
            <a:spLocks/>
          </p:cNvSpPr>
          <p:nvPr/>
        </p:nvSpPr>
        <p:spPr bwMode="auto">
          <a:xfrm>
            <a:off x="253231" y="456480"/>
            <a:ext cx="8508999" cy="380810"/>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de-DE" dirty="0" err="1"/>
              <a:t>Interdisciplinary</a:t>
            </a:r>
            <a:r>
              <a:rPr lang="de-DE" dirty="0"/>
              <a:t> Teamwork</a:t>
            </a:r>
          </a:p>
        </p:txBody>
      </p:sp>
      <p:graphicFrame>
        <p:nvGraphicFramePr>
          <p:cNvPr id="3" name="Diagramm 2">
            <a:extLst>
              <a:ext uri="{FF2B5EF4-FFF2-40B4-BE49-F238E27FC236}">
                <a16:creationId xmlns:a16="http://schemas.microsoft.com/office/drawing/2014/main" id="{3CB8BA9D-23AA-4D6B-8B64-9EFF287BAC86}"/>
              </a:ext>
            </a:extLst>
          </p:cNvPr>
          <p:cNvGraphicFramePr/>
          <p:nvPr>
            <p:extLst>
              <p:ext uri="{D42A27DB-BD31-4B8C-83A1-F6EECF244321}">
                <p14:modId xmlns:p14="http://schemas.microsoft.com/office/powerpoint/2010/main" val="1460051472"/>
              </p:ext>
            </p:extLst>
          </p:nvPr>
        </p:nvGraphicFramePr>
        <p:xfrm>
          <a:off x="315912" y="837290"/>
          <a:ext cx="7660115" cy="38570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Grafik 13"/>
          <p:cNvPicPr>
            <a:picLocks noChangeAspect="1"/>
          </p:cNvPicPr>
          <p:nvPr/>
        </p:nvPicPr>
        <p:blipFill>
          <a:blip r:embed="rId11"/>
          <a:stretch>
            <a:fillRect/>
          </a:stretch>
        </p:blipFill>
        <p:spPr bwMode="auto">
          <a:xfrm>
            <a:off x="6355549" y="3895024"/>
            <a:ext cx="1542687" cy="354247"/>
          </a:xfrm>
          <a:prstGeom prst="rect">
            <a:avLst/>
          </a:prstGeom>
        </p:spPr>
      </p:pic>
    </p:spTree>
    <p:extLst>
      <p:ext uri="{BB962C8B-B14F-4D97-AF65-F5344CB8AC3E}">
        <p14:creationId xmlns:p14="http://schemas.microsoft.com/office/powerpoint/2010/main" val="3186574829"/>
      </p:ext>
    </p:extLst>
  </p:cSld>
  <p:clrMapOvr>
    <a:masterClrMapping/>
  </p:clrMapOvr>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B9E8ABB8-EA0F-004B-8BB2-2441F91A88D6}"/>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76114C1C-10AA-464C-8BC7-C0ACEEF74192}"/>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1DA9F6E9-D05F-D54A-952F-CC83E0D786B1}"/>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28317E1A-2727-9E4E-95B1-FF6EB4727ED0}"/>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55B51339-7039-744C-80A2-256A7AA37DCA}"/>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C2D8F159-1B61-2049-96A9-0DC49F7E7C5D}"/>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Titel 1</Template>
  <TotalTime>0</TotalTime>
  <Words>446</Words>
  <Application>Microsoft Macintosh PowerPoint</Application>
  <PresentationFormat>Bildschirmpräsentation (16:9)</PresentationFormat>
  <Paragraphs>48</Paragraphs>
  <Slides>4</Slides>
  <Notes>0</Notes>
  <HiddenSlides>0</HiddenSlides>
  <MMClips>0</MMClips>
  <ScaleCrop>false</ScaleCrop>
  <HeadingPairs>
    <vt:vector size="8" baseType="variant">
      <vt:variant>
        <vt:lpstr>Verwendete Schriftarten</vt:lpstr>
      </vt:variant>
      <vt:variant>
        <vt:i4>5</vt:i4>
      </vt:variant>
      <vt:variant>
        <vt:lpstr>Design</vt:lpstr>
      </vt:variant>
      <vt:variant>
        <vt:i4>6</vt:i4>
      </vt:variant>
      <vt:variant>
        <vt:lpstr>Eingebettete OLE-Server</vt:lpstr>
      </vt:variant>
      <vt:variant>
        <vt:i4>1</vt:i4>
      </vt:variant>
      <vt:variant>
        <vt:lpstr>Folientitel</vt:lpstr>
      </vt:variant>
      <vt:variant>
        <vt:i4>4</vt:i4>
      </vt:variant>
    </vt:vector>
  </HeadingPairs>
  <TitlesOfParts>
    <vt:vector size="16" baseType="lpstr">
      <vt:lpstr>Arial</vt:lpstr>
      <vt:lpstr>Calibri</vt:lpstr>
      <vt:lpstr>Courier New</vt:lpstr>
      <vt:lpstr>Symbol</vt:lpstr>
      <vt:lpstr>Wingdings</vt:lpstr>
      <vt:lpstr>Titel 1</vt:lpstr>
      <vt:lpstr>Titel 2</vt:lpstr>
      <vt:lpstr>Titel 3</vt:lpstr>
      <vt:lpstr>Inhalt</vt:lpstr>
      <vt:lpstr>Kapiteltrenner blau</vt:lpstr>
      <vt:lpstr>Kapiteltrenner schwarz</vt:lpstr>
      <vt:lpstr>oleObj</vt:lpstr>
      <vt:lpstr>PowerPoint-Präsentation</vt:lpstr>
      <vt:lpstr>PowerPoint-Präsentation</vt:lpstr>
      <vt:lpstr>PowerPoint-Präsentation</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Event EuroTeQ Collider 2022</dc:title>
  <dc:creator>ge96woc</dc:creator>
  <cp:lastModifiedBy>Microsoft Office User</cp:lastModifiedBy>
  <cp:revision>34</cp:revision>
  <cp:lastPrinted>2015-07-30T14:04:45Z</cp:lastPrinted>
  <dcterms:created xsi:type="dcterms:W3CDTF">2022-03-16T10:54:14Z</dcterms:created>
  <dcterms:modified xsi:type="dcterms:W3CDTF">2022-03-25T20:20:07Z</dcterms:modified>
</cp:coreProperties>
</file>