
<file path=[Content_Types].xml><?xml version="1.0" encoding="utf-8"?>
<Types xmlns="http://schemas.openxmlformats.org/package/2006/content-types">
  <Default Extension="bin" ContentType="application/vnd.openxmlformats-officedocument.oleObject"/>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58" r:id="rId2"/>
    <p:sldMasterId id="2147483660" r:id="rId3"/>
    <p:sldMasterId id="2147483662" r:id="rId4"/>
    <p:sldMasterId id="2147483664" r:id="rId5"/>
    <p:sldMasterId id="2147483666" r:id="rId6"/>
  </p:sldMasterIdLst>
  <p:notesMasterIdLst>
    <p:notesMasterId r:id="rId9"/>
  </p:notesMasterIdLst>
  <p:sldIdLst>
    <p:sldId id="256" r:id="rId7"/>
    <p:sldId id="257" r:id="rId8"/>
  </p:sldIdLst>
  <p:sldSz cx="9144000" cy="5143500" type="screen16x9"/>
  <p:notesSz cx="9925050" cy="66659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2100">
          <p15:clr>
            <a:srgbClr val="A4A3A4"/>
          </p15:clr>
        </p15:guide>
        <p15:guide id="2" pos="3126">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3" roundtripDataSignature="AMtx7mhyk7KYKdKxHK9I9OjTm+TBaEp66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2"/>
  </p:normalViewPr>
  <p:slideViewPr>
    <p:cSldViewPr snapToGrid="0">
      <p:cViewPr varScale="1">
        <p:scale>
          <a:sx n="136" d="100"/>
          <a:sy n="136" d="100"/>
        </p:scale>
        <p:origin x="864" y="176"/>
      </p:cViewPr>
      <p:guideLst>
        <p:guide orient="horz" pos="2160"/>
        <p:guide pos="2880"/>
        <p:guide orient="horz" pos="162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100"/>
        <p:guide pos="312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customschemas.google.com/relationships/presentationmetadata" Target="metadata"/><Relationship Id="rId3" Type="http://schemas.openxmlformats.org/officeDocument/2006/relationships/slideMaster" Target="slideMasters/slideMaster3.xml"/><Relationship Id="rId7" Type="http://schemas.openxmlformats.org/officeDocument/2006/relationships/slide" Target="slides/slide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5" Type="http://schemas.openxmlformats.org/officeDocument/2006/relationships/slideMaster" Target="slideMasters/slideMaster5.xml"/><Relationship Id="rId15"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notesMaster" Target="notesMasters/notesMaster1.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0"/>
            <a:ext cx="4300855" cy="333296"/>
          </a:xfrm>
          <a:prstGeom prst="rect">
            <a:avLst/>
          </a:prstGeom>
          <a:noFill/>
          <a:ln>
            <a:noFill/>
          </a:ln>
        </p:spPr>
        <p:txBody>
          <a:bodyPr spcFirstLastPara="1" wrap="square" lIns="90700" tIns="45350" rIns="90700" bIns="4535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5621901" y="0"/>
            <a:ext cx="4300855" cy="333296"/>
          </a:xfrm>
          <a:prstGeom prst="rect">
            <a:avLst/>
          </a:prstGeom>
          <a:noFill/>
          <a:ln>
            <a:noFill/>
          </a:ln>
        </p:spPr>
        <p:txBody>
          <a:bodyPr spcFirstLastPara="1" wrap="square" lIns="90700" tIns="45350" rIns="90700" bIns="4535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740025" y="500063"/>
            <a:ext cx="4445000" cy="250031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92506" y="3166309"/>
            <a:ext cx="7940040" cy="2999661"/>
          </a:xfrm>
          <a:prstGeom prst="rect">
            <a:avLst/>
          </a:prstGeom>
          <a:noFill/>
          <a:ln>
            <a:noFill/>
          </a:ln>
        </p:spPr>
        <p:txBody>
          <a:bodyPr spcFirstLastPara="1" wrap="square" lIns="90700" tIns="45350" rIns="90700" bIns="45350" anchor="t" anchorCtr="0">
            <a:norm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304800" algn="l" rtl="0">
              <a:spcBef>
                <a:spcPts val="360"/>
              </a:spcBef>
              <a:spcAft>
                <a:spcPts val="0"/>
              </a:spcAft>
              <a:buClr>
                <a:schemeClr val="dk1"/>
              </a:buClr>
              <a:buSzPts val="1200"/>
              <a:buFont typeface="Arial"/>
              <a:buChar char="•"/>
              <a:defRPr sz="1200" b="0" i="0" u="none" strike="noStrike" cap="none">
                <a:solidFill>
                  <a:schemeClr val="dk1"/>
                </a:solidFill>
                <a:latin typeface="Calibri"/>
                <a:ea typeface="Calibri"/>
                <a:cs typeface="Calibri"/>
                <a:sym typeface="Calibri"/>
              </a:defRPr>
            </a:lvl2pPr>
            <a:lvl3pPr marL="1371600" marR="0" lvl="2" indent="-304800" algn="l" rtl="0">
              <a:spcBef>
                <a:spcPts val="360"/>
              </a:spcBef>
              <a:spcAft>
                <a:spcPts val="0"/>
              </a:spcAft>
              <a:buClr>
                <a:schemeClr val="dk1"/>
              </a:buClr>
              <a:buSzPts val="1200"/>
              <a:buFont typeface="Noto Sans Symbols"/>
              <a:buChar char="−"/>
              <a:defRPr sz="1200" b="0" i="0" u="none" strike="noStrike" cap="none">
                <a:solidFill>
                  <a:schemeClr val="dk1"/>
                </a:solidFill>
                <a:latin typeface="Calibri"/>
                <a:ea typeface="Calibri"/>
                <a:cs typeface="Calibri"/>
                <a:sym typeface="Calibri"/>
              </a:defRPr>
            </a:lvl3pPr>
            <a:lvl4pPr marL="1828800" marR="0" lvl="3" indent="-304800" algn="l" rtl="0">
              <a:spcBef>
                <a:spcPts val="360"/>
              </a:spcBef>
              <a:spcAft>
                <a:spcPts val="0"/>
              </a:spcAft>
              <a:buClr>
                <a:schemeClr val="dk1"/>
              </a:buClr>
              <a:buSzPts val="1200"/>
              <a:buFont typeface="Courier New"/>
              <a:buChar char="o"/>
              <a:defRPr sz="1200" b="0" i="0" u="none" strike="noStrike" cap="none">
                <a:solidFill>
                  <a:schemeClr val="dk1"/>
                </a:solidFill>
                <a:latin typeface="Calibri"/>
                <a:ea typeface="Calibri"/>
                <a:cs typeface="Calibri"/>
                <a:sym typeface="Calibri"/>
              </a:defRPr>
            </a:lvl4pPr>
            <a:lvl5pPr marL="2286000" marR="0" lvl="4" indent="-304800" algn="l" rtl="0">
              <a:spcBef>
                <a:spcPts val="360"/>
              </a:spcBef>
              <a:spcAft>
                <a:spcPts val="0"/>
              </a:spcAft>
              <a:buClr>
                <a:schemeClr val="dk1"/>
              </a:buClr>
              <a:buSzPts val="1200"/>
              <a:buFont typeface="Noto Sans Symbols"/>
              <a:buChar char="▪"/>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6331460"/>
            <a:ext cx="4300855" cy="333296"/>
          </a:xfrm>
          <a:prstGeom prst="rect">
            <a:avLst/>
          </a:prstGeom>
          <a:noFill/>
          <a:ln>
            <a:noFill/>
          </a:ln>
        </p:spPr>
        <p:txBody>
          <a:bodyPr spcFirstLastPara="1" wrap="square" lIns="90700" tIns="45350" rIns="90700" bIns="4535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5621901" y="6331460"/>
            <a:ext cx="4300855" cy="333296"/>
          </a:xfrm>
          <a:prstGeom prst="rect">
            <a:avLst/>
          </a:prstGeom>
          <a:noFill/>
          <a:ln>
            <a:noFill/>
          </a:ln>
        </p:spPr>
        <p:txBody>
          <a:bodyPr spcFirstLastPara="1" wrap="square" lIns="90700" tIns="45350" rIns="90700" bIns="4535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1:notes"/>
          <p:cNvSpPr txBox="1">
            <a:spLocks noGrp="1"/>
          </p:cNvSpPr>
          <p:nvPr>
            <p:ph type="body" idx="1"/>
          </p:nvPr>
        </p:nvSpPr>
        <p:spPr>
          <a:xfrm>
            <a:off x="992506" y="3166309"/>
            <a:ext cx="7940040" cy="2999661"/>
          </a:xfrm>
          <a:prstGeom prst="rect">
            <a:avLst/>
          </a:prstGeom>
        </p:spPr>
        <p:txBody>
          <a:bodyPr spcFirstLastPara="1" wrap="square" lIns="90700" tIns="45350" rIns="90700" bIns="45350" anchor="t" anchorCtr="0">
            <a:noAutofit/>
          </a:bodyPr>
          <a:lstStyle/>
          <a:p>
            <a:pPr marL="0" lvl="0" indent="0" algn="l" rtl="0">
              <a:spcBef>
                <a:spcPts val="360"/>
              </a:spcBef>
              <a:spcAft>
                <a:spcPts val="0"/>
              </a:spcAft>
              <a:buNone/>
            </a:pPr>
            <a:endParaRPr/>
          </a:p>
        </p:txBody>
      </p:sp>
      <p:sp>
        <p:nvSpPr>
          <p:cNvPr id="129" name="Google Shape;129;p1:notes"/>
          <p:cNvSpPr>
            <a:spLocks noGrp="1" noRot="1" noChangeAspect="1"/>
          </p:cNvSpPr>
          <p:nvPr>
            <p:ph type="sldImg" idx="2"/>
          </p:nvPr>
        </p:nvSpPr>
        <p:spPr>
          <a:xfrm>
            <a:off x="2740025" y="500063"/>
            <a:ext cx="4445000" cy="25003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2:notes"/>
          <p:cNvSpPr txBox="1">
            <a:spLocks noGrp="1"/>
          </p:cNvSpPr>
          <p:nvPr>
            <p:ph type="body" idx="1"/>
          </p:nvPr>
        </p:nvSpPr>
        <p:spPr>
          <a:xfrm>
            <a:off x="992506" y="3166309"/>
            <a:ext cx="7940040" cy="2999661"/>
          </a:xfrm>
          <a:prstGeom prst="rect">
            <a:avLst/>
          </a:prstGeom>
        </p:spPr>
        <p:txBody>
          <a:bodyPr spcFirstLastPara="1" wrap="square" lIns="90700" tIns="45350" rIns="90700" bIns="45350" anchor="t" anchorCtr="0">
            <a:noAutofit/>
          </a:bodyPr>
          <a:lstStyle/>
          <a:p>
            <a:pPr marL="0" lvl="0" indent="0" algn="l" rtl="0">
              <a:spcBef>
                <a:spcPts val="360"/>
              </a:spcBef>
              <a:spcAft>
                <a:spcPts val="0"/>
              </a:spcAft>
              <a:buNone/>
            </a:pPr>
            <a:endParaRPr/>
          </a:p>
        </p:txBody>
      </p:sp>
      <p:sp>
        <p:nvSpPr>
          <p:cNvPr id="150" name="Google Shape;150;p2:notes"/>
          <p:cNvSpPr>
            <a:spLocks noGrp="1" noRot="1" noChangeAspect="1"/>
          </p:cNvSpPr>
          <p:nvPr>
            <p:ph type="sldImg" idx="2"/>
          </p:nvPr>
        </p:nvSpPr>
        <p:spPr>
          <a:xfrm>
            <a:off x="2740025" y="500063"/>
            <a:ext cx="4445000" cy="2500312"/>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A32F77-C603-8A6D-FBCA-FA25A042E544}"/>
              </a:ext>
            </a:extLst>
          </p:cNvPr>
          <p:cNvSpPr>
            <a:spLocks noGrp="1"/>
          </p:cNvSpPr>
          <p:nvPr>
            <p:ph type="title"/>
          </p:nvPr>
        </p:nvSpPr>
        <p:spPr>
          <a:xfrm>
            <a:off x="628650" y="274638"/>
            <a:ext cx="7886700" cy="993775"/>
          </a:xfrm>
          <a:prstGeom prst="rect">
            <a:avLst/>
          </a:prstGeo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EEBE73C5-1FAC-1DFC-E837-7CD4F240BF2E}"/>
              </a:ext>
            </a:extLst>
          </p:cNvPr>
          <p:cNvSpPr>
            <a:spLocks noGrp="1"/>
          </p:cNvSpPr>
          <p:nvPr>
            <p:ph type="body" idx="1"/>
          </p:nvPr>
        </p:nvSpPr>
        <p:spPr>
          <a:xfrm>
            <a:off x="628650" y="1370013"/>
            <a:ext cx="7886700" cy="3262312"/>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numéro de diapositive 3">
            <a:extLst>
              <a:ext uri="{FF2B5EF4-FFF2-40B4-BE49-F238E27FC236}">
                <a16:creationId xmlns:a16="http://schemas.microsoft.com/office/drawing/2014/main" id="{CA583730-7CB2-FA69-2955-569D35F708DF}"/>
              </a:ext>
            </a:extLst>
          </p:cNvPr>
          <p:cNvSpPr>
            <a:spLocks noGrp="1"/>
          </p:cNvSpPr>
          <p:nvPr>
            <p:ph type="sldNum" idx="10"/>
          </p:nvPr>
        </p:nvSpPr>
        <p:spPr/>
        <p:txBody>
          <a:bodyPr/>
          <a:lstStyle/>
          <a:p>
            <a:pPr marL="0" lvl="0" indent="0" algn="r" rtl="0">
              <a:spcBef>
                <a:spcPts val="0"/>
              </a:spcBef>
              <a:spcAft>
                <a:spcPts val="0"/>
              </a:spcAft>
              <a:buNone/>
            </a:pPr>
            <a:fld id="{00000000-1234-1234-1234-123412341234}" type="slidenum">
              <a:rPr lang="de-DE" smtClean="0"/>
              <a:t>‹Nr.›</a:t>
            </a:fld>
            <a:endParaRPr lang="de-DE"/>
          </a:p>
        </p:txBody>
      </p:sp>
      <p:sp>
        <p:nvSpPr>
          <p:cNvPr id="5" name="Espace réservé du pied de page 4">
            <a:extLst>
              <a:ext uri="{FF2B5EF4-FFF2-40B4-BE49-F238E27FC236}">
                <a16:creationId xmlns:a16="http://schemas.microsoft.com/office/drawing/2014/main" id="{CECF5B1E-D2A5-1BCF-FE59-F413B344BFA0}"/>
              </a:ext>
            </a:extLst>
          </p:cNvPr>
          <p:cNvSpPr>
            <a:spLocks noGrp="1"/>
          </p:cNvSpPr>
          <p:nvPr>
            <p:ph type="ft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tart">
  <p:cSld name="Start">
    <p:spTree>
      <p:nvGrpSpPr>
        <p:cNvPr id="1" name="Shape 79"/>
        <p:cNvGrpSpPr/>
        <p:nvPr/>
      </p:nvGrpSpPr>
      <p:grpSpPr>
        <a:xfrm>
          <a:off x="0" y="0"/>
          <a:ext cx="0" cy="0"/>
          <a:chOff x="0" y="0"/>
          <a:chExt cx="0" cy="0"/>
        </a:xfrm>
      </p:grpSpPr>
      <p:sp>
        <p:nvSpPr>
          <p:cNvPr id="80" name="Google Shape;80;p14"/>
          <p:cNvSpPr txBox="1">
            <a:spLocks noGrp="1"/>
          </p:cNvSpPr>
          <p:nvPr>
            <p:ph type="title"/>
          </p:nvPr>
        </p:nvSpPr>
        <p:spPr>
          <a:xfrm>
            <a:off x="319090" y="972000"/>
            <a:ext cx="8508999" cy="383381"/>
          </a:xfrm>
          <a:prstGeom prst="rect">
            <a:avLst/>
          </a:prstGeom>
          <a:noFill/>
          <a:ln>
            <a:noFill/>
          </a:ln>
        </p:spPr>
        <p:txBody>
          <a:bodyPr spcFirstLastPara="1" wrap="square" lIns="0" tIns="0" rIns="0" bIns="0" anchor="t" anchorCtr="0">
            <a:noAutofit/>
          </a:bodyPr>
          <a:lstStyle>
            <a:lvl1pPr marR="0" lvl="0" algn="l" rtl="0">
              <a:lnSpc>
                <a:spcPct val="128000"/>
              </a:lnSpc>
              <a:spcBef>
                <a:spcPts val="0"/>
              </a:spcBef>
              <a:spcAft>
                <a:spcPts val="0"/>
              </a:spcAft>
              <a:buSzPts val="1400"/>
              <a:buNone/>
              <a:defRPr sz="25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81" name="Google Shape;81;p14"/>
          <p:cNvSpPr txBox="1">
            <a:spLocks noGrp="1"/>
          </p:cNvSpPr>
          <p:nvPr>
            <p:ph type="body" idx="1"/>
          </p:nvPr>
        </p:nvSpPr>
        <p:spPr>
          <a:xfrm>
            <a:off x="319088" y="1484040"/>
            <a:ext cx="8508999" cy="955594"/>
          </a:xfrm>
          <a:prstGeom prst="rect">
            <a:avLst/>
          </a:prstGeom>
          <a:noFill/>
          <a:ln>
            <a:noFill/>
          </a:ln>
        </p:spPr>
        <p:txBody>
          <a:bodyPr spcFirstLastPara="1" wrap="square" lIns="0" tIns="0" rIns="0" bIns="0" anchor="t" anchorCtr="0">
            <a:noAutofit/>
          </a:bodyPr>
          <a:lstStyle>
            <a:lvl1pPr marL="457200" marR="0" lvl="0" indent="-228600" algn="l" rtl="0">
              <a:lnSpc>
                <a:spcPct val="150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2" name="Google Shape;82;p14"/>
          <p:cNvSpPr/>
          <p:nvPr/>
        </p:nvSpPr>
        <p:spPr>
          <a:xfrm>
            <a:off x="8347635" y="4806203"/>
            <a:ext cx="575236" cy="268941"/>
          </a:xfrm>
          <a:prstGeom prst="rect">
            <a:avLst/>
          </a:prstGeom>
          <a:solidFill>
            <a:schemeClr val="lt1"/>
          </a:solid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2000"/>
              <a:buFont typeface="Arial"/>
              <a:buNone/>
            </a:pPr>
            <a:endParaRPr sz="2000" b="0" i="0" u="none" strike="noStrike" cap="none">
              <a:solidFill>
                <a:schemeClr val="dk1"/>
              </a:solidFill>
              <a:latin typeface="Arial"/>
              <a:ea typeface="Arial"/>
              <a:cs typeface="Arial"/>
              <a:sym typeface="Arial"/>
            </a:endParaRPr>
          </a:p>
        </p:txBody>
      </p:sp>
      <p:sp>
        <p:nvSpPr>
          <p:cNvPr id="83" name="Google Shape;83;p14"/>
          <p:cNvSpPr txBox="1">
            <a:spLocks noGrp="1"/>
          </p:cNvSpPr>
          <p:nvPr>
            <p:ph type="sldNum" idx="12"/>
          </p:nvPr>
        </p:nvSpPr>
        <p:spPr>
          <a:xfrm>
            <a:off x="6774934" y="4854985"/>
            <a:ext cx="2052000"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84" name="Google Shape;84;p14"/>
          <p:cNvSpPr txBox="1">
            <a:spLocks noGrp="1"/>
          </p:cNvSpPr>
          <p:nvPr>
            <p:ph type="ftr" idx="11"/>
          </p:nvPr>
        </p:nvSpPr>
        <p:spPr>
          <a:xfrm>
            <a:off x="1093333" y="4835411"/>
            <a:ext cx="5681601" cy="288515"/>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pic>
        <p:nvPicPr>
          <p:cNvPr id="85" name="Google Shape;85;p14" descr="A picture containing logo&#10;&#10;Description automatically generated"/>
          <p:cNvPicPr preferRelativeResize="0"/>
          <p:nvPr/>
        </p:nvPicPr>
        <p:blipFill rotWithShape="1">
          <a:blip r:embed="rId2">
            <a:alphaModFix/>
          </a:blip>
          <a:srcRect/>
          <a:stretch/>
        </p:blipFill>
        <p:spPr>
          <a:xfrm>
            <a:off x="319088" y="4370484"/>
            <a:ext cx="585145" cy="439906"/>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art">
  <p:cSld name="Start">
    <p:spTree>
      <p:nvGrpSpPr>
        <p:cNvPr id="1" name="Shape 92"/>
        <p:cNvGrpSpPr/>
        <p:nvPr/>
      </p:nvGrpSpPr>
      <p:grpSpPr>
        <a:xfrm>
          <a:off x="0" y="0"/>
          <a:ext cx="0" cy="0"/>
          <a:chOff x="0" y="0"/>
          <a:chExt cx="0" cy="0"/>
        </a:xfrm>
      </p:grpSpPr>
      <p:sp>
        <p:nvSpPr>
          <p:cNvPr id="93" name="Google Shape;93;p16"/>
          <p:cNvSpPr txBox="1">
            <a:spLocks noGrp="1"/>
          </p:cNvSpPr>
          <p:nvPr>
            <p:ph type="title"/>
          </p:nvPr>
        </p:nvSpPr>
        <p:spPr>
          <a:xfrm>
            <a:off x="319090" y="972000"/>
            <a:ext cx="8508999" cy="376238"/>
          </a:xfrm>
          <a:prstGeom prst="rect">
            <a:avLst/>
          </a:prstGeom>
          <a:noFill/>
          <a:ln>
            <a:noFill/>
          </a:ln>
        </p:spPr>
        <p:txBody>
          <a:bodyPr spcFirstLastPara="1" wrap="square" lIns="0" tIns="0" rIns="0" bIns="0" anchor="t" anchorCtr="0">
            <a:noAutofit/>
          </a:bodyPr>
          <a:lstStyle>
            <a:lvl1pPr marR="0" lvl="0" algn="l" rtl="0">
              <a:lnSpc>
                <a:spcPct val="128000"/>
              </a:lnSpc>
              <a:spcBef>
                <a:spcPts val="0"/>
              </a:spcBef>
              <a:spcAft>
                <a:spcPts val="0"/>
              </a:spcAft>
              <a:buSzPts val="1400"/>
              <a:buNone/>
              <a:defRPr sz="250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94" name="Google Shape;94;p16"/>
          <p:cNvSpPr txBox="1">
            <a:spLocks noGrp="1"/>
          </p:cNvSpPr>
          <p:nvPr>
            <p:ph type="body" idx="1"/>
          </p:nvPr>
        </p:nvSpPr>
        <p:spPr>
          <a:xfrm>
            <a:off x="319088" y="1484040"/>
            <a:ext cx="8508999" cy="955594"/>
          </a:xfrm>
          <a:prstGeom prst="rect">
            <a:avLst/>
          </a:prstGeom>
          <a:noFill/>
          <a:ln>
            <a:noFill/>
          </a:ln>
        </p:spPr>
        <p:txBody>
          <a:bodyPr spcFirstLastPara="1" wrap="square" lIns="0" tIns="0" rIns="0" bIns="0" anchor="t" anchorCtr="0">
            <a:noAutofit/>
          </a:bodyPr>
          <a:lstStyle>
            <a:lvl1pPr marL="457200" marR="0" lvl="0" indent="-228600" algn="l" rtl="0">
              <a:lnSpc>
                <a:spcPct val="150000"/>
              </a:lnSpc>
              <a:spcBef>
                <a:spcPts val="0"/>
              </a:spcBef>
              <a:spcAft>
                <a:spcPts val="0"/>
              </a:spcAft>
              <a:buSzPts val="1400"/>
              <a:buNone/>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95" name="Google Shape;95;p16"/>
          <p:cNvSpPr txBox="1">
            <a:spLocks noGrp="1"/>
          </p:cNvSpPr>
          <p:nvPr>
            <p:ph type="sldNum" idx="12"/>
          </p:nvPr>
        </p:nvSpPr>
        <p:spPr>
          <a:xfrm>
            <a:off x="6774934" y="4854985"/>
            <a:ext cx="2052000"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sz="1100" b="0" i="0" u="none" strike="noStrike" cap="none">
                <a:solidFill>
                  <a:schemeClr val="lt1"/>
                </a:solidFill>
                <a:latin typeface="Arial"/>
                <a:ea typeface="Arial"/>
                <a:cs typeface="Arial"/>
                <a:sym typeface="Arial"/>
              </a:defRPr>
            </a:lvl1pPr>
            <a:lvl2pPr marL="0" lvl="1" indent="0" algn="r">
              <a:spcBef>
                <a:spcPts val="0"/>
              </a:spcBef>
              <a:spcAft>
                <a:spcPts val="0"/>
              </a:spcAft>
              <a:buNone/>
              <a:defRPr sz="1100" b="0" i="0" u="none" strike="noStrike" cap="none">
                <a:solidFill>
                  <a:schemeClr val="lt1"/>
                </a:solidFill>
                <a:latin typeface="Arial"/>
                <a:ea typeface="Arial"/>
                <a:cs typeface="Arial"/>
                <a:sym typeface="Arial"/>
              </a:defRPr>
            </a:lvl2pPr>
            <a:lvl3pPr marL="0" lvl="2" indent="0" algn="r">
              <a:spcBef>
                <a:spcPts val="0"/>
              </a:spcBef>
              <a:spcAft>
                <a:spcPts val="0"/>
              </a:spcAft>
              <a:buNone/>
              <a:defRPr sz="1100" b="0" i="0" u="none" strike="noStrike" cap="none">
                <a:solidFill>
                  <a:schemeClr val="lt1"/>
                </a:solidFill>
                <a:latin typeface="Arial"/>
                <a:ea typeface="Arial"/>
                <a:cs typeface="Arial"/>
                <a:sym typeface="Arial"/>
              </a:defRPr>
            </a:lvl3pPr>
            <a:lvl4pPr marL="0" lvl="3" indent="0" algn="r">
              <a:spcBef>
                <a:spcPts val="0"/>
              </a:spcBef>
              <a:spcAft>
                <a:spcPts val="0"/>
              </a:spcAft>
              <a:buNone/>
              <a:defRPr sz="1100" b="0" i="0" u="none" strike="noStrike" cap="none">
                <a:solidFill>
                  <a:schemeClr val="lt1"/>
                </a:solidFill>
                <a:latin typeface="Arial"/>
                <a:ea typeface="Arial"/>
                <a:cs typeface="Arial"/>
                <a:sym typeface="Arial"/>
              </a:defRPr>
            </a:lvl4pPr>
            <a:lvl5pPr marL="0" lvl="4" indent="0" algn="r">
              <a:spcBef>
                <a:spcPts val="0"/>
              </a:spcBef>
              <a:spcAft>
                <a:spcPts val="0"/>
              </a:spcAft>
              <a:buNone/>
              <a:defRPr sz="1100" b="0" i="0" u="none" strike="noStrike" cap="none">
                <a:solidFill>
                  <a:schemeClr val="lt1"/>
                </a:solidFill>
                <a:latin typeface="Arial"/>
                <a:ea typeface="Arial"/>
                <a:cs typeface="Arial"/>
                <a:sym typeface="Arial"/>
              </a:defRPr>
            </a:lvl5pPr>
            <a:lvl6pPr marL="0" lvl="5" indent="0" algn="r">
              <a:spcBef>
                <a:spcPts val="0"/>
              </a:spcBef>
              <a:spcAft>
                <a:spcPts val="0"/>
              </a:spcAft>
              <a:buNone/>
              <a:defRPr sz="1100" b="0" i="0" u="none" strike="noStrike" cap="none">
                <a:solidFill>
                  <a:schemeClr val="lt1"/>
                </a:solidFill>
                <a:latin typeface="Arial"/>
                <a:ea typeface="Arial"/>
                <a:cs typeface="Arial"/>
                <a:sym typeface="Arial"/>
              </a:defRPr>
            </a:lvl6pPr>
            <a:lvl7pPr marL="0" lvl="6" indent="0" algn="r">
              <a:spcBef>
                <a:spcPts val="0"/>
              </a:spcBef>
              <a:spcAft>
                <a:spcPts val="0"/>
              </a:spcAft>
              <a:buNone/>
              <a:defRPr sz="1100" b="0" i="0" u="none" strike="noStrike" cap="none">
                <a:solidFill>
                  <a:schemeClr val="lt1"/>
                </a:solidFill>
                <a:latin typeface="Arial"/>
                <a:ea typeface="Arial"/>
                <a:cs typeface="Arial"/>
                <a:sym typeface="Arial"/>
              </a:defRPr>
            </a:lvl7pPr>
            <a:lvl8pPr marL="0" lvl="7" indent="0" algn="r">
              <a:spcBef>
                <a:spcPts val="0"/>
              </a:spcBef>
              <a:spcAft>
                <a:spcPts val="0"/>
              </a:spcAft>
              <a:buNone/>
              <a:defRPr sz="1100" b="0" i="0" u="none" strike="noStrike" cap="none">
                <a:solidFill>
                  <a:schemeClr val="lt1"/>
                </a:solidFill>
                <a:latin typeface="Arial"/>
                <a:ea typeface="Arial"/>
                <a:cs typeface="Arial"/>
                <a:sym typeface="Arial"/>
              </a:defRPr>
            </a:lvl8pPr>
            <a:lvl9pPr marL="0" lvl="8" indent="0" algn="r">
              <a:spcBef>
                <a:spcPts val="0"/>
              </a:spcBef>
              <a:spcAft>
                <a:spcPts val="0"/>
              </a:spcAft>
              <a:buNone/>
              <a:defRPr sz="11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‹Nr.›</a:t>
            </a:fld>
            <a:endParaRPr/>
          </a:p>
        </p:txBody>
      </p:sp>
      <p:sp>
        <p:nvSpPr>
          <p:cNvPr id="96" name="Google Shape;96;p16"/>
          <p:cNvSpPr txBox="1">
            <a:spLocks noGrp="1"/>
          </p:cNvSpPr>
          <p:nvPr>
            <p:ph type="ftr" idx="11"/>
          </p:nvPr>
        </p:nvSpPr>
        <p:spPr>
          <a:xfrm>
            <a:off x="311162" y="4854985"/>
            <a:ext cx="6464280"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tart">
  <p:cSld name="Start">
    <p:spTree>
      <p:nvGrpSpPr>
        <p:cNvPr id="1" name="Shape 103"/>
        <p:cNvGrpSpPr/>
        <p:nvPr/>
      </p:nvGrpSpPr>
      <p:grpSpPr>
        <a:xfrm>
          <a:off x="0" y="0"/>
          <a:ext cx="0" cy="0"/>
          <a:chOff x="0" y="0"/>
          <a:chExt cx="0" cy="0"/>
        </a:xfrm>
      </p:grpSpPr>
      <p:sp>
        <p:nvSpPr>
          <p:cNvPr id="104" name="Google Shape;104;p18"/>
          <p:cNvSpPr txBox="1">
            <a:spLocks noGrp="1"/>
          </p:cNvSpPr>
          <p:nvPr>
            <p:ph type="title"/>
          </p:nvPr>
        </p:nvSpPr>
        <p:spPr>
          <a:xfrm>
            <a:off x="319090" y="972000"/>
            <a:ext cx="8508999" cy="376238"/>
          </a:xfrm>
          <a:prstGeom prst="rect">
            <a:avLst/>
          </a:prstGeom>
          <a:noFill/>
          <a:ln>
            <a:noFill/>
          </a:ln>
        </p:spPr>
        <p:txBody>
          <a:bodyPr spcFirstLastPara="1" wrap="square" lIns="0" tIns="0" rIns="0" bIns="0" anchor="t" anchorCtr="0">
            <a:noAutofit/>
          </a:bodyPr>
          <a:lstStyle>
            <a:lvl1pPr marR="0" lvl="0" algn="l" rtl="0">
              <a:lnSpc>
                <a:spcPct val="128000"/>
              </a:lnSpc>
              <a:spcBef>
                <a:spcPts val="0"/>
              </a:spcBef>
              <a:spcAft>
                <a:spcPts val="0"/>
              </a:spcAft>
              <a:buSzPts val="1400"/>
              <a:buNone/>
              <a:defRPr sz="25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105" name="Google Shape;105;p18"/>
          <p:cNvSpPr txBox="1">
            <a:spLocks noGrp="1"/>
          </p:cNvSpPr>
          <p:nvPr>
            <p:ph type="body" idx="1"/>
          </p:nvPr>
        </p:nvSpPr>
        <p:spPr>
          <a:xfrm>
            <a:off x="319088" y="1484040"/>
            <a:ext cx="8508999" cy="955594"/>
          </a:xfrm>
          <a:prstGeom prst="rect">
            <a:avLst/>
          </a:prstGeom>
          <a:noFill/>
          <a:ln>
            <a:noFill/>
          </a:ln>
        </p:spPr>
        <p:txBody>
          <a:bodyPr spcFirstLastPara="1" wrap="square" lIns="0" tIns="0" rIns="0" bIns="0" anchor="t" anchorCtr="0">
            <a:noAutofit/>
          </a:bodyPr>
          <a:lstStyle>
            <a:lvl1pPr marL="457200" marR="0" lvl="0" indent="-228600" algn="l" rtl="0">
              <a:lnSpc>
                <a:spcPct val="150000"/>
              </a:lnSpc>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06" name="Google Shape;106;p18"/>
          <p:cNvSpPr/>
          <p:nvPr/>
        </p:nvSpPr>
        <p:spPr>
          <a:xfrm>
            <a:off x="8347635" y="4806203"/>
            <a:ext cx="575236" cy="268941"/>
          </a:xfrm>
          <a:prstGeom prst="rect">
            <a:avLst/>
          </a:prstGeom>
          <a:solidFill>
            <a:schemeClr val="lt1"/>
          </a:solid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2000"/>
              <a:buFont typeface="Arial"/>
              <a:buNone/>
            </a:pPr>
            <a:endParaRPr sz="2000" b="0" i="0" u="none" strike="noStrike" cap="none">
              <a:solidFill>
                <a:schemeClr val="dk1"/>
              </a:solidFill>
              <a:latin typeface="Arial"/>
              <a:ea typeface="Arial"/>
              <a:cs typeface="Arial"/>
              <a:sym typeface="Arial"/>
            </a:endParaRPr>
          </a:p>
        </p:txBody>
      </p:sp>
      <p:sp>
        <p:nvSpPr>
          <p:cNvPr id="107" name="Google Shape;107;p18"/>
          <p:cNvSpPr txBox="1">
            <a:spLocks noGrp="1"/>
          </p:cNvSpPr>
          <p:nvPr>
            <p:ph type="sldNum" idx="12"/>
          </p:nvPr>
        </p:nvSpPr>
        <p:spPr>
          <a:xfrm>
            <a:off x="6774934" y="4854985"/>
            <a:ext cx="2052000"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108" name="Google Shape;108;p18"/>
          <p:cNvSpPr txBox="1">
            <a:spLocks noGrp="1"/>
          </p:cNvSpPr>
          <p:nvPr>
            <p:ph type="ftr" idx="11"/>
          </p:nvPr>
        </p:nvSpPr>
        <p:spPr>
          <a:xfrm>
            <a:off x="904233" y="4838411"/>
            <a:ext cx="5870701"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Kapiteltrenner">
  <p:cSld name="Kapiteltrenner">
    <p:spTree>
      <p:nvGrpSpPr>
        <p:cNvPr id="1" name="Shape 114"/>
        <p:cNvGrpSpPr/>
        <p:nvPr/>
      </p:nvGrpSpPr>
      <p:grpSpPr>
        <a:xfrm>
          <a:off x="0" y="0"/>
          <a:ext cx="0" cy="0"/>
          <a:chOff x="0" y="0"/>
          <a:chExt cx="0" cy="0"/>
        </a:xfrm>
      </p:grpSpPr>
      <p:sp>
        <p:nvSpPr>
          <p:cNvPr id="115" name="Google Shape;115;p20"/>
          <p:cNvSpPr txBox="1">
            <a:spLocks noGrp="1"/>
          </p:cNvSpPr>
          <p:nvPr>
            <p:ph type="title"/>
          </p:nvPr>
        </p:nvSpPr>
        <p:spPr>
          <a:xfrm>
            <a:off x="319090" y="972000"/>
            <a:ext cx="8508999" cy="1231106"/>
          </a:xfrm>
          <a:prstGeom prst="rect">
            <a:avLst/>
          </a:prstGeom>
          <a:noFill/>
          <a:ln>
            <a:noFill/>
          </a:ln>
        </p:spPr>
        <p:txBody>
          <a:bodyPr spcFirstLastPara="1" wrap="square" lIns="0" tIns="0" rIns="0" bIns="0" anchor="t" anchorCtr="0">
            <a:spAutoFit/>
          </a:bodyPr>
          <a:lstStyle>
            <a:lvl1pPr marR="0" lvl="0" algn="l" rtl="0">
              <a:lnSpc>
                <a:spcPct val="128000"/>
              </a:lnSpc>
              <a:spcBef>
                <a:spcPts val="0"/>
              </a:spcBef>
              <a:spcAft>
                <a:spcPts val="0"/>
              </a:spcAft>
              <a:buSzPts val="1400"/>
              <a:buNone/>
              <a:defRPr sz="250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116" name="Google Shape;116;p20"/>
          <p:cNvSpPr txBox="1">
            <a:spLocks noGrp="1"/>
          </p:cNvSpPr>
          <p:nvPr>
            <p:ph type="sldNum" idx="12"/>
          </p:nvPr>
        </p:nvSpPr>
        <p:spPr>
          <a:xfrm>
            <a:off x="6774934" y="4854985"/>
            <a:ext cx="2052000"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117" name="Google Shape;117;p20"/>
          <p:cNvSpPr txBox="1">
            <a:spLocks noGrp="1"/>
          </p:cNvSpPr>
          <p:nvPr>
            <p:ph type="ftr" idx="11"/>
          </p:nvPr>
        </p:nvSpPr>
        <p:spPr>
          <a:xfrm>
            <a:off x="311162" y="4854985"/>
            <a:ext cx="6464280"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Kapiteltrenner">
  <p:cSld name="Kapiteltrenner">
    <p:spTree>
      <p:nvGrpSpPr>
        <p:cNvPr id="1" name="Shape 123"/>
        <p:cNvGrpSpPr/>
        <p:nvPr/>
      </p:nvGrpSpPr>
      <p:grpSpPr>
        <a:xfrm>
          <a:off x="0" y="0"/>
          <a:ext cx="0" cy="0"/>
          <a:chOff x="0" y="0"/>
          <a:chExt cx="0" cy="0"/>
        </a:xfrm>
      </p:grpSpPr>
      <p:sp>
        <p:nvSpPr>
          <p:cNvPr id="124" name="Google Shape;124;p22"/>
          <p:cNvSpPr txBox="1">
            <a:spLocks noGrp="1"/>
          </p:cNvSpPr>
          <p:nvPr>
            <p:ph type="title"/>
          </p:nvPr>
        </p:nvSpPr>
        <p:spPr>
          <a:xfrm>
            <a:off x="319090" y="972000"/>
            <a:ext cx="8508999" cy="1231106"/>
          </a:xfrm>
          <a:prstGeom prst="rect">
            <a:avLst/>
          </a:prstGeom>
          <a:noFill/>
          <a:ln>
            <a:noFill/>
          </a:ln>
        </p:spPr>
        <p:txBody>
          <a:bodyPr spcFirstLastPara="1" wrap="square" lIns="0" tIns="0" rIns="0" bIns="0" anchor="t" anchorCtr="0">
            <a:spAutoFit/>
          </a:bodyPr>
          <a:lstStyle>
            <a:lvl1pPr marR="0" lvl="0" algn="l" rtl="0">
              <a:lnSpc>
                <a:spcPct val="128000"/>
              </a:lnSpc>
              <a:spcBef>
                <a:spcPts val="0"/>
              </a:spcBef>
              <a:spcAft>
                <a:spcPts val="0"/>
              </a:spcAft>
              <a:buSzPts val="1400"/>
              <a:buNone/>
              <a:defRPr sz="250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125" name="Google Shape;125;p22"/>
          <p:cNvSpPr txBox="1">
            <a:spLocks noGrp="1"/>
          </p:cNvSpPr>
          <p:nvPr>
            <p:ph type="sldNum" idx="12"/>
          </p:nvPr>
        </p:nvSpPr>
        <p:spPr>
          <a:xfrm>
            <a:off x="6774934" y="4854985"/>
            <a:ext cx="2052000"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sz="1100" b="0" i="0" u="none" strike="noStrike" cap="none">
                <a:solidFill>
                  <a:schemeClr val="lt1"/>
                </a:solidFill>
                <a:latin typeface="Arial"/>
                <a:ea typeface="Arial"/>
                <a:cs typeface="Arial"/>
                <a:sym typeface="Arial"/>
              </a:defRPr>
            </a:lvl1pPr>
            <a:lvl2pPr marL="0" lvl="1" indent="0" algn="r">
              <a:spcBef>
                <a:spcPts val="0"/>
              </a:spcBef>
              <a:spcAft>
                <a:spcPts val="0"/>
              </a:spcAft>
              <a:buNone/>
              <a:defRPr sz="1100" b="0" i="0" u="none" strike="noStrike" cap="none">
                <a:solidFill>
                  <a:schemeClr val="lt1"/>
                </a:solidFill>
                <a:latin typeface="Arial"/>
                <a:ea typeface="Arial"/>
                <a:cs typeface="Arial"/>
                <a:sym typeface="Arial"/>
              </a:defRPr>
            </a:lvl2pPr>
            <a:lvl3pPr marL="0" lvl="2" indent="0" algn="r">
              <a:spcBef>
                <a:spcPts val="0"/>
              </a:spcBef>
              <a:spcAft>
                <a:spcPts val="0"/>
              </a:spcAft>
              <a:buNone/>
              <a:defRPr sz="1100" b="0" i="0" u="none" strike="noStrike" cap="none">
                <a:solidFill>
                  <a:schemeClr val="lt1"/>
                </a:solidFill>
                <a:latin typeface="Arial"/>
                <a:ea typeface="Arial"/>
                <a:cs typeface="Arial"/>
                <a:sym typeface="Arial"/>
              </a:defRPr>
            </a:lvl3pPr>
            <a:lvl4pPr marL="0" lvl="3" indent="0" algn="r">
              <a:spcBef>
                <a:spcPts val="0"/>
              </a:spcBef>
              <a:spcAft>
                <a:spcPts val="0"/>
              </a:spcAft>
              <a:buNone/>
              <a:defRPr sz="1100" b="0" i="0" u="none" strike="noStrike" cap="none">
                <a:solidFill>
                  <a:schemeClr val="lt1"/>
                </a:solidFill>
                <a:latin typeface="Arial"/>
                <a:ea typeface="Arial"/>
                <a:cs typeface="Arial"/>
                <a:sym typeface="Arial"/>
              </a:defRPr>
            </a:lvl4pPr>
            <a:lvl5pPr marL="0" lvl="4" indent="0" algn="r">
              <a:spcBef>
                <a:spcPts val="0"/>
              </a:spcBef>
              <a:spcAft>
                <a:spcPts val="0"/>
              </a:spcAft>
              <a:buNone/>
              <a:defRPr sz="1100" b="0" i="0" u="none" strike="noStrike" cap="none">
                <a:solidFill>
                  <a:schemeClr val="lt1"/>
                </a:solidFill>
                <a:latin typeface="Arial"/>
                <a:ea typeface="Arial"/>
                <a:cs typeface="Arial"/>
                <a:sym typeface="Arial"/>
              </a:defRPr>
            </a:lvl5pPr>
            <a:lvl6pPr marL="0" lvl="5" indent="0" algn="r">
              <a:spcBef>
                <a:spcPts val="0"/>
              </a:spcBef>
              <a:spcAft>
                <a:spcPts val="0"/>
              </a:spcAft>
              <a:buNone/>
              <a:defRPr sz="1100" b="0" i="0" u="none" strike="noStrike" cap="none">
                <a:solidFill>
                  <a:schemeClr val="lt1"/>
                </a:solidFill>
                <a:latin typeface="Arial"/>
                <a:ea typeface="Arial"/>
                <a:cs typeface="Arial"/>
                <a:sym typeface="Arial"/>
              </a:defRPr>
            </a:lvl6pPr>
            <a:lvl7pPr marL="0" lvl="6" indent="0" algn="r">
              <a:spcBef>
                <a:spcPts val="0"/>
              </a:spcBef>
              <a:spcAft>
                <a:spcPts val="0"/>
              </a:spcAft>
              <a:buNone/>
              <a:defRPr sz="1100" b="0" i="0" u="none" strike="noStrike" cap="none">
                <a:solidFill>
                  <a:schemeClr val="lt1"/>
                </a:solidFill>
                <a:latin typeface="Arial"/>
                <a:ea typeface="Arial"/>
                <a:cs typeface="Arial"/>
                <a:sym typeface="Arial"/>
              </a:defRPr>
            </a:lvl7pPr>
            <a:lvl8pPr marL="0" lvl="7" indent="0" algn="r">
              <a:spcBef>
                <a:spcPts val="0"/>
              </a:spcBef>
              <a:spcAft>
                <a:spcPts val="0"/>
              </a:spcAft>
              <a:buNone/>
              <a:defRPr sz="1100" b="0" i="0" u="none" strike="noStrike" cap="none">
                <a:solidFill>
                  <a:schemeClr val="lt1"/>
                </a:solidFill>
                <a:latin typeface="Arial"/>
                <a:ea typeface="Arial"/>
                <a:cs typeface="Arial"/>
                <a:sym typeface="Arial"/>
              </a:defRPr>
            </a:lvl8pPr>
            <a:lvl9pPr marL="0" lvl="8" indent="0" algn="r">
              <a:spcBef>
                <a:spcPts val="0"/>
              </a:spcBef>
              <a:spcAft>
                <a:spcPts val="0"/>
              </a:spcAft>
              <a:buNone/>
              <a:defRPr sz="11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‹Nr.›</a:t>
            </a:fld>
            <a:endParaRPr/>
          </a:p>
        </p:txBody>
      </p:sp>
      <p:sp>
        <p:nvSpPr>
          <p:cNvPr id="126" name="Google Shape;126;p22"/>
          <p:cNvSpPr txBox="1">
            <a:spLocks noGrp="1"/>
          </p:cNvSpPr>
          <p:nvPr>
            <p:ph type="ftr" idx="11"/>
          </p:nvPr>
        </p:nvSpPr>
        <p:spPr>
          <a:xfrm>
            <a:off x="311162" y="4854985"/>
            <a:ext cx="6464280"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tart">
  <p:cSld name="Start">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319090" y="972000"/>
            <a:ext cx="8508999" cy="410369"/>
          </a:xfrm>
          <a:prstGeom prst="rect">
            <a:avLst/>
          </a:prstGeom>
          <a:noFill/>
          <a:ln>
            <a:noFill/>
          </a:ln>
        </p:spPr>
        <p:txBody>
          <a:bodyPr spcFirstLastPara="1" wrap="square" lIns="0" tIns="0" rIns="0" bIns="0" anchor="t" anchorCtr="0">
            <a:spAutoFit/>
          </a:bodyPr>
          <a:lstStyle>
            <a:lvl1pPr marR="0" lvl="0" algn="l" rtl="0">
              <a:lnSpc>
                <a:spcPct val="128000"/>
              </a:lnSpc>
              <a:spcBef>
                <a:spcPts val="0"/>
              </a:spcBef>
              <a:spcAft>
                <a:spcPts val="0"/>
              </a:spcAft>
              <a:buSzPts val="1400"/>
              <a:buNone/>
              <a:defRPr sz="25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27" name="Google Shape;27;p5"/>
          <p:cNvSpPr txBox="1">
            <a:spLocks noGrp="1"/>
          </p:cNvSpPr>
          <p:nvPr>
            <p:ph type="body" idx="1"/>
          </p:nvPr>
        </p:nvSpPr>
        <p:spPr>
          <a:xfrm>
            <a:off x="319088" y="1484040"/>
            <a:ext cx="8508999" cy="955594"/>
          </a:xfrm>
          <a:prstGeom prst="rect">
            <a:avLst/>
          </a:prstGeom>
          <a:noFill/>
          <a:ln>
            <a:noFill/>
          </a:ln>
        </p:spPr>
        <p:txBody>
          <a:bodyPr spcFirstLastPara="1" wrap="square" lIns="0" tIns="0" rIns="0" bIns="0" anchor="t" anchorCtr="0">
            <a:noAutofit/>
          </a:bodyPr>
          <a:lstStyle>
            <a:lvl1pPr marL="457200" marR="0" lvl="0" indent="-228600" algn="l" rtl="0">
              <a:lnSpc>
                <a:spcPct val="150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8" name="Google Shape;28;p5"/>
          <p:cNvSpPr/>
          <p:nvPr/>
        </p:nvSpPr>
        <p:spPr>
          <a:xfrm>
            <a:off x="8347635" y="4806203"/>
            <a:ext cx="575236" cy="268941"/>
          </a:xfrm>
          <a:prstGeom prst="rect">
            <a:avLst/>
          </a:prstGeom>
          <a:solidFill>
            <a:schemeClr val="lt1"/>
          </a:solid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chemeClr val="dk1"/>
              </a:buClr>
              <a:buSzPts val="2000"/>
              <a:buFont typeface="Arial"/>
              <a:buNone/>
            </a:pPr>
            <a:endParaRPr sz="2000" b="0" i="0" u="none" strike="noStrike" cap="none">
              <a:solidFill>
                <a:schemeClr val="dk1"/>
              </a:solidFill>
              <a:latin typeface="Arial"/>
              <a:ea typeface="Arial"/>
              <a:cs typeface="Arial"/>
              <a:sym typeface="Arial"/>
            </a:endParaRPr>
          </a:p>
        </p:txBody>
      </p:sp>
      <p:sp>
        <p:nvSpPr>
          <p:cNvPr id="29" name="Google Shape;29;p5"/>
          <p:cNvSpPr txBox="1">
            <a:spLocks noGrp="1"/>
          </p:cNvSpPr>
          <p:nvPr>
            <p:ph type="sldNum" idx="12"/>
          </p:nvPr>
        </p:nvSpPr>
        <p:spPr>
          <a:xfrm>
            <a:off x="6774934" y="4854985"/>
            <a:ext cx="2052074"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30" name="Google Shape;30;p5"/>
          <p:cNvSpPr txBox="1">
            <a:spLocks noGrp="1"/>
          </p:cNvSpPr>
          <p:nvPr>
            <p:ph type="ftr" idx="11"/>
          </p:nvPr>
        </p:nvSpPr>
        <p:spPr>
          <a:xfrm>
            <a:off x="904233" y="4869656"/>
            <a:ext cx="5870701"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halt">
  <p:cSld name="Inhalt">
    <p:spTree>
      <p:nvGrpSpPr>
        <p:cNvPr id="1" name="Shape 31"/>
        <p:cNvGrpSpPr/>
        <p:nvPr/>
      </p:nvGrpSpPr>
      <p:grpSpPr>
        <a:xfrm>
          <a:off x="0" y="0"/>
          <a:ext cx="0" cy="0"/>
          <a:chOff x="0" y="0"/>
          <a:chExt cx="0" cy="0"/>
        </a:xfrm>
      </p:grpSpPr>
      <p:sp>
        <p:nvSpPr>
          <p:cNvPr id="32" name="Google Shape;32;p6"/>
          <p:cNvSpPr txBox="1">
            <a:spLocks noGrp="1"/>
          </p:cNvSpPr>
          <p:nvPr>
            <p:ph type="body" idx="1"/>
          </p:nvPr>
        </p:nvSpPr>
        <p:spPr>
          <a:xfrm>
            <a:off x="319090" y="1600200"/>
            <a:ext cx="8508999" cy="3095625"/>
          </a:xfrm>
          <a:prstGeom prst="rect">
            <a:avLst/>
          </a:prstGeom>
          <a:noFill/>
          <a:ln>
            <a:noFill/>
          </a:ln>
        </p:spPr>
        <p:txBody>
          <a:bodyPr spcFirstLastPara="1" wrap="square" lIns="0" tIns="0" rIns="0" bIns="0" anchor="t" anchorCtr="0">
            <a:noAutofit/>
          </a:bodyPr>
          <a:lstStyle>
            <a:lvl1pPr marL="457200" marR="0" lvl="0" indent="-228600" algn="l" rtl="0">
              <a:lnSpc>
                <a:spcPct val="114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17500" algn="l" rtl="0">
              <a:lnSpc>
                <a:spcPct val="114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3" name="Google Shape;33;p6"/>
          <p:cNvSpPr txBox="1">
            <a:spLocks noGrp="1"/>
          </p:cNvSpPr>
          <p:nvPr>
            <p:ph type="title"/>
          </p:nvPr>
        </p:nvSpPr>
        <p:spPr>
          <a:xfrm>
            <a:off x="319090" y="972000"/>
            <a:ext cx="8508999" cy="410369"/>
          </a:xfrm>
          <a:prstGeom prst="rect">
            <a:avLst/>
          </a:prstGeom>
          <a:noFill/>
          <a:ln>
            <a:noFill/>
          </a:ln>
        </p:spPr>
        <p:txBody>
          <a:bodyPr spcFirstLastPara="1" wrap="square" lIns="0" tIns="0" rIns="0" bIns="0" anchor="t" anchorCtr="0">
            <a:spAutoFit/>
          </a:bodyPr>
          <a:lstStyle>
            <a:lvl1pPr marR="0" lvl="0" algn="l" rtl="0">
              <a:lnSpc>
                <a:spcPct val="128000"/>
              </a:lnSpc>
              <a:spcBef>
                <a:spcPts val="0"/>
              </a:spcBef>
              <a:spcAft>
                <a:spcPts val="0"/>
              </a:spcAft>
              <a:buSzPts val="1400"/>
              <a:buNone/>
              <a:defRPr sz="25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34" name="Google Shape;34;p6"/>
          <p:cNvSpPr txBox="1">
            <a:spLocks noGrp="1"/>
          </p:cNvSpPr>
          <p:nvPr>
            <p:ph type="sldNum" idx="12"/>
          </p:nvPr>
        </p:nvSpPr>
        <p:spPr>
          <a:xfrm>
            <a:off x="6774934" y="4854985"/>
            <a:ext cx="2052074"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35" name="Google Shape;35;p6"/>
          <p:cNvSpPr txBox="1">
            <a:spLocks noGrp="1"/>
          </p:cNvSpPr>
          <p:nvPr>
            <p:ph type="ftr" idx="11"/>
          </p:nvPr>
        </p:nvSpPr>
        <p:spPr>
          <a:xfrm>
            <a:off x="904233" y="4869656"/>
            <a:ext cx="5870701"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halt + Text">
  <p:cSld name="Inhalt + Text">
    <p:spTree>
      <p:nvGrpSpPr>
        <p:cNvPr id="1" name="Shape 36"/>
        <p:cNvGrpSpPr/>
        <p:nvPr/>
      </p:nvGrpSpPr>
      <p:grpSpPr>
        <a:xfrm>
          <a:off x="0" y="0"/>
          <a:ext cx="0" cy="0"/>
          <a:chOff x="0" y="0"/>
          <a:chExt cx="0" cy="0"/>
        </a:xfrm>
      </p:grpSpPr>
      <p:sp>
        <p:nvSpPr>
          <p:cNvPr id="37" name="Google Shape;37;p7"/>
          <p:cNvSpPr txBox="1">
            <a:spLocks noGrp="1"/>
          </p:cNvSpPr>
          <p:nvPr>
            <p:ph type="body" idx="1"/>
          </p:nvPr>
        </p:nvSpPr>
        <p:spPr>
          <a:xfrm>
            <a:off x="319090" y="2143125"/>
            <a:ext cx="8508999" cy="2543175"/>
          </a:xfrm>
          <a:prstGeom prst="rect">
            <a:avLst/>
          </a:prstGeom>
          <a:solidFill>
            <a:schemeClr val="lt1"/>
          </a:solidFill>
          <a:ln>
            <a:noFill/>
          </a:ln>
        </p:spPr>
        <p:txBody>
          <a:bodyPr spcFirstLastPara="1" wrap="square" lIns="0" tIns="0" rIns="0" bIns="0" anchor="t" anchorCtr="0">
            <a:noAutofit/>
          </a:bodyPr>
          <a:lstStyle>
            <a:lvl1pPr marL="457200" marR="0" lvl="0" indent="-228600" algn="l" rtl="0">
              <a:lnSpc>
                <a:spcPct val="114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17500" algn="l" rtl="0">
              <a:lnSpc>
                <a:spcPct val="114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8" name="Google Shape;38;p7"/>
          <p:cNvSpPr txBox="1">
            <a:spLocks noGrp="1"/>
          </p:cNvSpPr>
          <p:nvPr>
            <p:ph type="title"/>
          </p:nvPr>
        </p:nvSpPr>
        <p:spPr>
          <a:xfrm>
            <a:off x="319090" y="972000"/>
            <a:ext cx="8508999" cy="410369"/>
          </a:xfrm>
          <a:prstGeom prst="rect">
            <a:avLst/>
          </a:prstGeom>
          <a:solidFill>
            <a:schemeClr val="lt1"/>
          </a:solidFill>
          <a:ln>
            <a:noFill/>
          </a:ln>
        </p:spPr>
        <p:txBody>
          <a:bodyPr spcFirstLastPara="1" wrap="square" lIns="0" tIns="0" rIns="0" bIns="0" anchor="t" anchorCtr="0">
            <a:spAutoFit/>
          </a:bodyPr>
          <a:lstStyle>
            <a:lvl1pPr marR="0" lvl="0" algn="l" rtl="0">
              <a:lnSpc>
                <a:spcPct val="128000"/>
              </a:lnSpc>
              <a:spcBef>
                <a:spcPts val="0"/>
              </a:spcBef>
              <a:spcAft>
                <a:spcPts val="0"/>
              </a:spcAft>
              <a:buSzPts val="1400"/>
              <a:buNone/>
              <a:defRPr sz="25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39" name="Google Shape;39;p7"/>
          <p:cNvSpPr txBox="1">
            <a:spLocks noGrp="1"/>
          </p:cNvSpPr>
          <p:nvPr>
            <p:ph type="sldNum" idx="12"/>
          </p:nvPr>
        </p:nvSpPr>
        <p:spPr>
          <a:xfrm>
            <a:off x="6774934" y="4854985"/>
            <a:ext cx="2052074" cy="273844"/>
          </a:xfrm>
          <a:prstGeom prst="rect">
            <a:avLst/>
          </a:prstGeom>
          <a:solidFill>
            <a:schemeClr val="lt1"/>
          </a:solid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40" name="Google Shape;40;p7"/>
          <p:cNvSpPr txBox="1">
            <a:spLocks noGrp="1"/>
          </p:cNvSpPr>
          <p:nvPr>
            <p:ph type="ftr" idx="11"/>
          </p:nvPr>
        </p:nvSpPr>
        <p:spPr>
          <a:xfrm>
            <a:off x="904233" y="4869656"/>
            <a:ext cx="5870701" cy="273844"/>
          </a:xfrm>
          <a:prstGeom prst="rect">
            <a:avLst/>
          </a:prstGeom>
          <a:solidFill>
            <a:schemeClr val="lt1"/>
          </a:solid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7"/>
          <p:cNvSpPr txBox="1">
            <a:spLocks noGrp="1"/>
          </p:cNvSpPr>
          <p:nvPr>
            <p:ph type="body" idx="2"/>
          </p:nvPr>
        </p:nvSpPr>
        <p:spPr>
          <a:xfrm>
            <a:off x="319090" y="1600200"/>
            <a:ext cx="8508999" cy="505305"/>
          </a:xfrm>
          <a:prstGeom prst="rect">
            <a:avLst/>
          </a:prstGeom>
          <a:solidFill>
            <a:schemeClr val="lt1"/>
          </a:solidFill>
          <a:ln>
            <a:noFill/>
          </a:ln>
        </p:spPr>
        <p:txBody>
          <a:bodyPr spcFirstLastPara="1" wrap="square" lIns="0" tIns="0" rIns="0" bIns="0" anchor="t" anchorCtr="0">
            <a:noAutofit/>
          </a:bodyPr>
          <a:lstStyle>
            <a:lvl1pPr marL="457200" marR="0" lvl="0" indent="-228600" algn="l" rtl="0">
              <a:lnSpc>
                <a:spcPct val="114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zwei Inhalte">
  <p:cSld name="zwei Inhalte">
    <p:spTree>
      <p:nvGrpSpPr>
        <p:cNvPr id="1" name="Shape 42"/>
        <p:cNvGrpSpPr/>
        <p:nvPr/>
      </p:nvGrpSpPr>
      <p:grpSpPr>
        <a:xfrm>
          <a:off x="0" y="0"/>
          <a:ext cx="0" cy="0"/>
          <a:chOff x="0" y="0"/>
          <a:chExt cx="0" cy="0"/>
        </a:xfrm>
      </p:grpSpPr>
      <p:sp>
        <p:nvSpPr>
          <p:cNvPr id="43" name="Google Shape;43;p8"/>
          <p:cNvSpPr txBox="1">
            <a:spLocks noGrp="1"/>
          </p:cNvSpPr>
          <p:nvPr>
            <p:ph type="body" idx="1"/>
          </p:nvPr>
        </p:nvSpPr>
        <p:spPr>
          <a:xfrm>
            <a:off x="319091" y="1602000"/>
            <a:ext cx="4180910" cy="3095626"/>
          </a:xfrm>
          <a:prstGeom prst="rect">
            <a:avLst/>
          </a:prstGeom>
          <a:noFill/>
          <a:ln>
            <a:noFill/>
          </a:ln>
        </p:spPr>
        <p:txBody>
          <a:bodyPr spcFirstLastPara="1" wrap="square" lIns="0" tIns="0" rIns="0" bIns="0" anchor="t" anchorCtr="0">
            <a:noAutofit/>
          </a:bodyPr>
          <a:lstStyle>
            <a:lvl1pPr marL="457200" marR="0" lvl="0" indent="-228600" algn="l" rtl="0">
              <a:lnSpc>
                <a:spcPct val="114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17500" algn="l" rtl="0">
              <a:lnSpc>
                <a:spcPct val="114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4" name="Google Shape;44;p8"/>
          <p:cNvSpPr txBox="1">
            <a:spLocks noGrp="1"/>
          </p:cNvSpPr>
          <p:nvPr>
            <p:ph type="body" idx="2"/>
          </p:nvPr>
        </p:nvSpPr>
        <p:spPr>
          <a:xfrm>
            <a:off x="4647179" y="1602000"/>
            <a:ext cx="4180910" cy="3095626"/>
          </a:xfrm>
          <a:prstGeom prst="rect">
            <a:avLst/>
          </a:prstGeom>
          <a:noFill/>
          <a:ln>
            <a:noFill/>
          </a:ln>
        </p:spPr>
        <p:txBody>
          <a:bodyPr spcFirstLastPara="1" wrap="square" lIns="0" tIns="0" rIns="0" bIns="0" anchor="t" anchorCtr="0">
            <a:noAutofit/>
          </a:bodyPr>
          <a:lstStyle>
            <a:lvl1pPr marL="457200" marR="0" lvl="0" indent="-228600" algn="l" rtl="0">
              <a:lnSpc>
                <a:spcPct val="114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17500" algn="l" rtl="0">
              <a:lnSpc>
                <a:spcPct val="114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5" name="Google Shape;45;p8"/>
          <p:cNvSpPr txBox="1">
            <a:spLocks noGrp="1"/>
          </p:cNvSpPr>
          <p:nvPr>
            <p:ph type="title"/>
          </p:nvPr>
        </p:nvSpPr>
        <p:spPr>
          <a:xfrm>
            <a:off x="319090" y="972000"/>
            <a:ext cx="8508999" cy="410369"/>
          </a:xfrm>
          <a:prstGeom prst="rect">
            <a:avLst/>
          </a:prstGeom>
          <a:noFill/>
          <a:ln>
            <a:noFill/>
          </a:ln>
        </p:spPr>
        <p:txBody>
          <a:bodyPr spcFirstLastPara="1" wrap="square" lIns="0" tIns="0" rIns="0" bIns="0" anchor="t" anchorCtr="0">
            <a:spAutoFit/>
          </a:bodyPr>
          <a:lstStyle>
            <a:lvl1pPr marR="0" lvl="0" algn="l" rtl="0">
              <a:lnSpc>
                <a:spcPct val="128000"/>
              </a:lnSpc>
              <a:spcBef>
                <a:spcPts val="0"/>
              </a:spcBef>
              <a:spcAft>
                <a:spcPts val="0"/>
              </a:spcAft>
              <a:buSzPts val="1400"/>
              <a:buNone/>
              <a:defRPr sz="25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46" name="Google Shape;46;p8"/>
          <p:cNvSpPr txBox="1">
            <a:spLocks noGrp="1"/>
          </p:cNvSpPr>
          <p:nvPr>
            <p:ph type="sldNum" idx="12"/>
          </p:nvPr>
        </p:nvSpPr>
        <p:spPr>
          <a:xfrm>
            <a:off x="6774934" y="4854985"/>
            <a:ext cx="2052074"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47" name="Google Shape;47;p8"/>
          <p:cNvSpPr txBox="1">
            <a:spLocks noGrp="1"/>
          </p:cNvSpPr>
          <p:nvPr>
            <p:ph type="ftr" idx="11"/>
          </p:nvPr>
        </p:nvSpPr>
        <p:spPr>
          <a:xfrm>
            <a:off x="904233" y="4869656"/>
            <a:ext cx="5870701"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Zwei Inhalte + Text">
  <p:cSld name="Zwei Inhalte + Text">
    <p:spTree>
      <p:nvGrpSpPr>
        <p:cNvPr id="1" name="Shape 48"/>
        <p:cNvGrpSpPr/>
        <p:nvPr/>
      </p:nvGrpSpPr>
      <p:grpSpPr>
        <a:xfrm>
          <a:off x="0" y="0"/>
          <a:ext cx="0" cy="0"/>
          <a:chOff x="0" y="0"/>
          <a:chExt cx="0" cy="0"/>
        </a:xfrm>
      </p:grpSpPr>
      <p:sp>
        <p:nvSpPr>
          <p:cNvPr id="49" name="Google Shape;49;p9"/>
          <p:cNvSpPr txBox="1">
            <a:spLocks noGrp="1"/>
          </p:cNvSpPr>
          <p:nvPr>
            <p:ph type="body" idx="1"/>
          </p:nvPr>
        </p:nvSpPr>
        <p:spPr>
          <a:xfrm>
            <a:off x="319090" y="1600200"/>
            <a:ext cx="8508999" cy="495780"/>
          </a:xfrm>
          <a:prstGeom prst="rect">
            <a:avLst/>
          </a:prstGeom>
          <a:noFill/>
          <a:ln>
            <a:noFill/>
          </a:ln>
        </p:spPr>
        <p:txBody>
          <a:bodyPr spcFirstLastPara="1" wrap="square" lIns="0" tIns="0" rIns="0" bIns="0" anchor="t" anchorCtr="0">
            <a:noAutofit/>
          </a:bodyPr>
          <a:lstStyle>
            <a:lvl1pPr marL="457200" marR="0" lvl="0" indent="-228600" algn="l" rtl="0">
              <a:lnSpc>
                <a:spcPct val="114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0" name="Google Shape;50;p9"/>
          <p:cNvSpPr txBox="1">
            <a:spLocks noGrp="1"/>
          </p:cNvSpPr>
          <p:nvPr>
            <p:ph type="title"/>
          </p:nvPr>
        </p:nvSpPr>
        <p:spPr>
          <a:xfrm>
            <a:off x="319090" y="972000"/>
            <a:ext cx="8508999" cy="410369"/>
          </a:xfrm>
          <a:prstGeom prst="rect">
            <a:avLst/>
          </a:prstGeom>
          <a:noFill/>
          <a:ln>
            <a:noFill/>
          </a:ln>
        </p:spPr>
        <p:txBody>
          <a:bodyPr spcFirstLastPara="1" wrap="square" lIns="0" tIns="0" rIns="0" bIns="0" anchor="t" anchorCtr="0">
            <a:spAutoFit/>
          </a:bodyPr>
          <a:lstStyle>
            <a:lvl1pPr marR="0" lvl="0" algn="l" rtl="0">
              <a:lnSpc>
                <a:spcPct val="128000"/>
              </a:lnSpc>
              <a:spcBef>
                <a:spcPts val="0"/>
              </a:spcBef>
              <a:spcAft>
                <a:spcPts val="0"/>
              </a:spcAft>
              <a:buSzPts val="1400"/>
              <a:buNone/>
              <a:defRPr sz="25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51" name="Google Shape;51;p9"/>
          <p:cNvSpPr txBox="1">
            <a:spLocks noGrp="1"/>
          </p:cNvSpPr>
          <p:nvPr>
            <p:ph type="sldNum" idx="12"/>
          </p:nvPr>
        </p:nvSpPr>
        <p:spPr>
          <a:xfrm>
            <a:off x="6774934" y="4854985"/>
            <a:ext cx="2052074"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52" name="Google Shape;52;p9"/>
          <p:cNvSpPr txBox="1">
            <a:spLocks noGrp="1"/>
          </p:cNvSpPr>
          <p:nvPr>
            <p:ph type="ftr" idx="11"/>
          </p:nvPr>
        </p:nvSpPr>
        <p:spPr>
          <a:xfrm>
            <a:off x="904233" y="4869656"/>
            <a:ext cx="5870701"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body" idx="2"/>
          </p:nvPr>
        </p:nvSpPr>
        <p:spPr>
          <a:xfrm>
            <a:off x="316992" y="2148752"/>
            <a:ext cx="4188333" cy="2547074"/>
          </a:xfrm>
          <a:prstGeom prst="rect">
            <a:avLst/>
          </a:prstGeom>
          <a:noFill/>
          <a:ln>
            <a:noFill/>
          </a:ln>
        </p:spPr>
        <p:txBody>
          <a:bodyPr spcFirstLastPara="1" wrap="square" lIns="0" tIns="45700" rIns="0" bIns="45700" anchor="t" anchorCtr="0">
            <a:noAutofit/>
          </a:bodyPr>
          <a:lstStyle>
            <a:lvl1pPr marL="457200" marR="0" lvl="0" indent="-228600" algn="l" rtl="0">
              <a:lnSpc>
                <a:spcPct val="100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17500" algn="l" rtl="0">
              <a:lnSpc>
                <a:spcPct val="100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4" name="Google Shape;54;p9"/>
          <p:cNvSpPr>
            <a:spLocks noGrp="1"/>
          </p:cNvSpPr>
          <p:nvPr>
            <p:ph type="pic" idx="3"/>
          </p:nvPr>
        </p:nvSpPr>
        <p:spPr>
          <a:xfrm>
            <a:off x="4648200" y="2148840"/>
            <a:ext cx="4180392" cy="2546911"/>
          </a:xfrm>
          <a:prstGeom prst="rect">
            <a:avLst/>
          </a:prstGeom>
          <a:noFill/>
          <a:ln>
            <a:no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Zwei Inhalte + Text (Hintergrund)">
  <p:cSld name="Zwei Inhalte + Text (Hintergrund)">
    <p:spTree>
      <p:nvGrpSpPr>
        <p:cNvPr id="1" name="Shape 55"/>
        <p:cNvGrpSpPr/>
        <p:nvPr/>
      </p:nvGrpSpPr>
      <p:grpSpPr>
        <a:xfrm>
          <a:off x="0" y="0"/>
          <a:ext cx="0" cy="0"/>
          <a:chOff x="0" y="0"/>
          <a:chExt cx="0" cy="0"/>
        </a:xfrm>
      </p:grpSpPr>
      <p:sp>
        <p:nvSpPr>
          <p:cNvPr id="56" name="Google Shape;56;p10"/>
          <p:cNvSpPr/>
          <p:nvPr/>
        </p:nvSpPr>
        <p:spPr>
          <a:xfrm>
            <a:off x="0" y="2152650"/>
            <a:ext cx="9144000" cy="2990850"/>
          </a:xfrm>
          <a:prstGeom prst="rect">
            <a:avLst/>
          </a:prstGeom>
          <a:solidFill>
            <a:srgbClr val="F2F2F2"/>
          </a:solidFill>
          <a:ln>
            <a:noFill/>
          </a:ln>
        </p:spPr>
        <p:txBody>
          <a:bodyPr spcFirstLastPara="1" wrap="square" lIns="91425" tIns="45700" rIns="91425" bIns="45700" anchor="t" anchorCtr="0">
            <a:noAutofit/>
          </a:bodyPr>
          <a:lstStyle/>
          <a:p>
            <a:pPr marL="0" marR="0" lvl="0" indent="0" algn="r" rtl="0">
              <a:spcBef>
                <a:spcPts val="0"/>
              </a:spcBef>
              <a:spcAft>
                <a:spcPts val="0"/>
              </a:spcAft>
              <a:buNone/>
            </a:pPr>
            <a:endParaRPr sz="1000" b="0" i="0" u="none" strike="noStrike" cap="none">
              <a:solidFill>
                <a:schemeClr val="dk1"/>
              </a:solidFill>
              <a:latin typeface="Arial"/>
              <a:ea typeface="Arial"/>
              <a:cs typeface="Arial"/>
              <a:sym typeface="Arial"/>
            </a:endParaRPr>
          </a:p>
        </p:txBody>
      </p:sp>
      <p:sp>
        <p:nvSpPr>
          <p:cNvPr id="57" name="Google Shape;57;p10"/>
          <p:cNvSpPr txBox="1">
            <a:spLocks noGrp="1"/>
          </p:cNvSpPr>
          <p:nvPr>
            <p:ph type="title"/>
          </p:nvPr>
        </p:nvSpPr>
        <p:spPr>
          <a:xfrm>
            <a:off x="319090" y="972000"/>
            <a:ext cx="8508999" cy="410369"/>
          </a:xfrm>
          <a:prstGeom prst="rect">
            <a:avLst/>
          </a:prstGeom>
          <a:noFill/>
          <a:ln>
            <a:noFill/>
          </a:ln>
        </p:spPr>
        <p:txBody>
          <a:bodyPr spcFirstLastPara="1" wrap="square" lIns="0" tIns="0" rIns="0" bIns="0" anchor="t" anchorCtr="0">
            <a:spAutoFit/>
          </a:bodyPr>
          <a:lstStyle>
            <a:lvl1pPr marR="0" lvl="0" algn="l" rtl="0">
              <a:lnSpc>
                <a:spcPct val="128000"/>
              </a:lnSpc>
              <a:spcBef>
                <a:spcPts val="0"/>
              </a:spcBef>
              <a:spcAft>
                <a:spcPts val="0"/>
              </a:spcAft>
              <a:buSzPts val="1400"/>
              <a:buNone/>
              <a:defRPr sz="25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58" name="Google Shape;58;p10"/>
          <p:cNvSpPr txBox="1">
            <a:spLocks noGrp="1"/>
          </p:cNvSpPr>
          <p:nvPr>
            <p:ph type="sldNum" idx="12"/>
          </p:nvPr>
        </p:nvSpPr>
        <p:spPr>
          <a:xfrm>
            <a:off x="6774934" y="4854985"/>
            <a:ext cx="2052074"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59" name="Google Shape;59;p10"/>
          <p:cNvSpPr txBox="1">
            <a:spLocks noGrp="1"/>
          </p:cNvSpPr>
          <p:nvPr>
            <p:ph type="ftr" idx="11"/>
          </p:nvPr>
        </p:nvSpPr>
        <p:spPr>
          <a:xfrm>
            <a:off x="904233" y="4869656"/>
            <a:ext cx="5870701"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body" idx="1"/>
          </p:nvPr>
        </p:nvSpPr>
        <p:spPr>
          <a:xfrm>
            <a:off x="316992" y="2152650"/>
            <a:ext cx="4197858" cy="2552700"/>
          </a:xfrm>
          <a:prstGeom prst="rect">
            <a:avLst/>
          </a:prstGeom>
          <a:noFill/>
          <a:ln>
            <a:noFill/>
          </a:ln>
        </p:spPr>
        <p:txBody>
          <a:bodyPr spcFirstLastPara="1" wrap="square" lIns="0" tIns="45700" rIns="0" bIns="45700" anchor="t" anchorCtr="0">
            <a:noAutofit/>
          </a:bodyPr>
          <a:lstStyle>
            <a:lvl1pPr marL="457200" marR="0" lvl="0" indent="-228600" algn="l" rtl="0">
              <a:lnSpc>
                <a:spcPct val="100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17500" algn="l" rtl="0">
              <a:lnSpc>
                <a:spcPct val="100000"/>
              </a:lnSpc>
              <a:spcBef>
                <a:spcPts val="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1" name="Google Shape;61;p10"/>
          <p:cNvSpPr>
            <a:spLocks noGrp="1"/>
          </p:cNvSpPr>
          <p:nvPr>
            <p:ph type="pic" idx="2"/>
          </p:nvPr>
        </p:nvSpPr>
        <p:spPr>
          <a:xfrm>
            <a:off x="4648200" y="2143125"/>
            <a:ext cx="4180392" cy="2543176"/>
          </a:xfrm>
          <a:prstGeom prst="rect">
            <a:avLst/>
          </a:prstGeom>
          <a:noFill/>
          <a:ln>
            <a:noFill/>
          </a:ln>
        </p:spPr>
      </p:sp>
      <p:sp>
        <p:nvSpPr>
          <p:cNvPr id="62" name="Google Shape;62;p10"/>
          <p:cNvSpPr txBox="1">
            <a:spLocks noGrp="1"/>
          </p:cNvSpPr>
          <p:nvPr>
            <p:ph type="body" idx="3"/>
          </p:nvPr>
        </p:nvSpPr>
        <p:spPr>
          <a:xfrm>
            <a:off x="319090" y="1600200"/>
            <a:ext cx="8508999" cy="495780"/>
          </a:xfrm>
          <a:prstGeom prst="rect">
            <a:avLst/>
          </a:prstGeom>
          <a:noFill/>
          <a:ln>
            <a:noFill/>
          </a:ln>
        </p:spPr>
        <p:txBody>
          <a:bodyPr spcFirstLastPara="1" wrap="square" lIns="0" tIns="0" rIns="0" bIns="0" anchor="t" anchorCtr="0">
            <a:noAutofit/>
          </a:bodyPr>
          <a:lstStyle>
            <a:lvl1pPr marL="457200" marR="0" lvl="0" indent="-228600" algn="l" rtl="0">
              <a:lnSpc>
                <a:spcPct val="114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große Bilder">
  <p:cSld name="große Bilder">
    <p:spTree>
      <p:nvGrpSpPr>
        <p:cNvPr id="1" name="Shape 63"/>
        <p:cNvGrpSpPr/>
        <p:nvPr/>
      </p:nvGrpSpPr>
      <p:grpSpPr>
        <a:xfrm>
          <a:off x="0" y="0"/>
          <a:ext cx="0" cy="0"/>
          <a:chOff x="0" y="0"/>
          <a:chExt cx="0" cy="0"/>
        </a:xfrm>
      </p:grpSpPr>
      <p:sp>
        <p:nvSpPr>
          <p:cNvPr id="64" name="Google Shape;64;p11"/>
          <p:cNvSpPr txBox="1">
            <a:spLocks noGrp="1"/>
          </p:cNvSpPr>
          <p:nvPr>
            <p:ph type="title"/>
          </p:nvPr>
        </p:nvSpPr>
        <p:spPr>
          <a:xfrm>
            <a:off x="319090" y="972000"/>
            <a:ext cx="8508999" cy="410369"/>
          </a:xfrm>
          <a:prstGeom prst="rect">
            <a:avLst/>
          </a:prstGeom>
          <a:noFill/>
          <a:ln>
            <a:noFill/>
          </a:ln>
        </p:spPr>
        <p:txBody>
          <a:bodyPr spcFirstLastPara="1" wrap="square" lIns="0" tIns="0" rIns="0" bIns="0" anchor="t" anchorCtr="0">
            <a:spAutoFit/>
          </a:bodyPr>
          <a:lstStyle>
            <a:lvl1pPr marR="0" lvl="0" algn="l" rtl="0">
              <a:lnSpc>
                <a:spcPct val="128000"/>
              </a:lnSpc>
              <a:spcBef>
                <a:spcPts val="0"/>
              </a:spcBef>
              <a:spcAft>
                <a:spcPts val="0"/>
              </a:spcAft>
              <a:buSzPts val="1400"/>
              <a:buNone/>
              <a:defRPr sz="25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65" name="Google Shape;65;p11"/>
          <p:cNvSpPr txBox="1">
            <a:spLocks noGrp="1"/>
          </p:cNvSpPr>
          <p:nvPr>
            <p:ph type="sldNum" idx="12"/>
          </p:nvPr>
        </p:nvSpPr>
        <p:spPr>
          <a:xfrm>
            <a:off x="6774934" y="4854985"/>
            <a:ext cx="2052074"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66" name="Google Shape;66;p11"/>
          <p:cNvSpPr txBox="1">
            <a:spLocks noGrp="1"/>
          </p:cNvSpPr>
          <p:nvPr>
            <p:ph type="ftr" idx="11"/>
          </p:nvPr>
        </p:nvSpPr>
        <p:spPr>
          <a:xfrm>
            <a:off x="904233" y="4869656"/>
            <a:ext cx="5870701"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a:spLocks noGrp="1"/>
          </p:cNvSpPr>
          <p:nvPr>
            <p:ph type="pic" idx="2"/>
          </p:nvPr>
        </p:nvSpPr>
        <p:spPr>
          <a:xfrm>
            <a:off x="0" y="2133600"/>
            <a:ext cx="9144000" cy="3009900"/>
          </a:xfrm>
          <a:prstGeom prst="rect">
            <a:avLst/>
          </a:prstGeom>
          <a:noFill/>
          <a:ln>
            <a:noFill/>
          </a:ln>
        </p:spPr>
      </p:sp>
      <p:sp>
        <p:nvSpPr>
          <p:cNvPr id="68" name="Google Shape;68;p11"/>
          <p:cNvSpPr txBox="1">
            <a:spLocks noGrp="1"/>
          </p:cNvSpPr>
          <p:nvPr>
            <p:ph type="body" idx="1"/>
          </p:nvPr>
        </p:nvSpPr>
        <p:spPr>
          <a:xfrm>
            <a:off x="319090" y="1600200"/>
            <a:ext cx="8508999" cy="495780"/>
          </a:xfrm>
          <a:prstGeom prst="rect">
            <a:avLst/>
          </a:prstGeom>
          <a:noFill/>
          <a:ln>
            <a:noFill/>
          </a:ln>
        </p:spPr>
        <p:txBody>
          <a:bodyPr spcFirstLastPara="1" wrap="square" lIns="0" tIns="0" rIns="0" bIns="0" anchor="t" anchorCtr="0">
            <a:noAutofit/>
          </a:bodyPr>
          <a:lstStyle>
            <a:lvl1pPr marL="457200" marR="0" lvl="0" indent="-228600" algn="l" rtl="0">
              <a:lnSpc>
                <a:spcPct val="114000"/>
              </a:lnSpc>
              <a:spcBef>
                <a:spcPts val="0"/>
              </a:spcBef>
              <a:spcAft>
                <a:spcPts val="0"/>
              </a:spcAft>
              <a:buSzPts val="1400"/>
              <a:buNone/>
              <a:defRPr sz="1400" b="0" i="0" u="none" strike="noStrike" cap="none">
                <a:solidFill>
                  <a:schemeClr val="dk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3pPr>
            <a:lvl4pPr marL="1828800" marR="0" lvl="3"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4pPr>
            <a:lvl5pPr marL="2286000" marR="0" lvl="4" indent="-317500" algn="l" rtl="0">
              <a:lnSpc>
                <a:spcPct val="125000"/>
              </a:lnSpc>
              <a:spcBef>
                <a:spcPts val="0"/>
              </a:spcBef>
              <a:spcAft>
                <a:spcPts val="0"/>
              </a:spcAft>
              <a:buClr>
                <a:schemeClr val="dk1"/>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lder formatfüllend">
  <p:cSld name="Bilder formatfüllend">
    <p:spTree>
      <p:nvGrpSpPr>
        <p:cNvPr id="1" name="Shape 69"/>
        <p:cNvGrpSpPr/>
        <p:nvPr/>
      </p:nvGrpSpPr>
      <p:grpSpPr>
        <a:xfrm>
          <a:off x="0" y="0"/>
          <a:ext cx="0" cy="0"/>
          <a:chOff x="0" y="0"/>
          <a:chExt cx="0" cy="0"/>
        </a:xfrm>
      </p:grpSpPr>
      <p:sp>
        <p:nvSpPr>
          <p:cNvPr id="70" name="Google Shape;70;p12"/>
          <p:cNvSpPr>
            <a:spLocks noGrp="1"/>
          </p:cNvSpPr>
          <p:nvPr>
            <p:ph type="pic" idx="2"/>
          </p:nvPr>
        </p:nvSpPr>
        <p:spPr>
          <a:xfrm>
            <a:off x="0" y="1600200"/>
            <a:ext cx="9144000" cy="3543299"/>
          </a:xfrm>
          <a:prstGeom prst="rect">
            <a:avLst/>
          </a:prstGeom>
          <a:noFill/>
          <a:ln>
            <a:noFill/>
          </a:ln>
        </p:spPr>
      </p:sp>
      <p:sp>
        <p:nvSpPr>
          <p:cNvPr id="71" name="Google Shape;71;p12"/>
          <p:cNvSpPr txBox="1">
            <a:spLocks noGrp="1"/>
          </p:cNvSpPr>
          <p:nvPr>
            <p:ph type="title"/>
          </p:nvPr>
        </p:nvSpPr>
        <p:spPr>
          <a:xfrm>
            <a:off x="319090" y="972000"/>
            <a:ext cx="8508999" cy="410369"/>
          </a:xfrm>
          <a:prstGeom prst="rect">
            <a:avLst/>
          </a:prstGeom>
          <a:noFill/>
          <a:ln>
            <a:noFill/>
          </a:ln>
        </p:spPr>
        <p:txBody>
          <a:bodyPr spcFirstLastPara="1" wrap="square" lIns="0" tIns="0" rIns="0" bIns="0" anchor="t" anchorCtr="0">
            <a:spAutoFit/>
          </a:bodyPr>
          <a:lstStyle>
            <a:lvl1pPr marR="0" lvl="0" algn="l" rtl="0">
              <a:lnSpc>
                <a:spcPct val="128000"/>
              </a:lnSpc>
              <a:spcBef>
                <a:spcPts val="0"/>
              </a:spcBef>
              <a:spcAft>
                <a:spcPts val="0"/>
              </a:spcAft>
              <a:buSzPts val="1400"/>
              <a:buNone/>
              <a:defRPr sz="25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000" b="1" i="0" u="none" strike="noStrike" cap="none">
                <a:solidFill>
                  <a:schemeClr val="dk2"/>
                </a:solidFill>
                <a:latin typeface="Arial"/>
                <a:ea typeface="Arial"/>
                <a:cs typeface="Arial"/>
                <a:sym typeface="Arial"/>
              </a:defRPr>
            </a:lvl2pPr>
            <a:lvl3pPr marR="0" lvl="2" algn="l" rtl="0">
              <a:spcBef>
                <a:spcPts val="0"/>
              </a:spcBef>
              <a:spcAft>
                <a:spcPts val="0"/>
              </a:spcAft>
              <a:buSzPts val="1400"/>
              <a:buNone/>
              <a:defRPr sz="2000" b="1" i="0" u="none" strike="noStrike" cap="none">
                <a:solidFill>
                  <a:schemeClr val="dk2"/>
                </a:solidFill>
                <a:latin typeface="Arial"/>
                <a:ea typeface="Arial"/>
                <a:cs typeface="Arial"/>
                <a:sym typeface="Arial"/>
              </a:defRPr>
            </a:lvl3pPr>
            <a:lvl4pPr marR="0" lvl="3" algn="l" rtl="0">
              <a:spcBef>
                <a:spcPts val="0"/>
              </a:spcBef>
              <a:spcAft>
                <a:spcPts val="0"/>
              </a:spcAft>
              <a:buSzPts val="1400"/>
              <a:buNone/>
              <a:defRPr sz="2000" b="1" i="0" u="none" strike="noStrike" cap="none">
                <a:solidFill>
                  <a:schemeClr val="dk2"/>
                </a:solidFill>
                <a:latin typeface="Arial"/>
                <a:ea typeface="Arial"/>
                <a:cs typeface="Arial"/>
                <a:sym typeface="Arial"/>
              </a:defRPr>
            </a:lvl4pPr>
            <a:lvl5pPr marR="0" lvl="4" algn="l" rtl="0">
              <a:spcBef>
                <a:spcPts val="0"/>
              </a:spcBef>
              <a:spcAft>
                <a:spcPts val="0"/>
              </a:spcAft>
              <a:buSzPts val="1400"/>
              <a:buNone/>
              <a:defRPr sz="2000" b="1" i="0" u="none" strike="noStrike" cap="none">
                <a:solidFill>
                  <a:schemeClr val="dk2"/>
                </a:solidFill>
                <a:latin typeface="Arial"/>
                <a:ea typeface="Arial"/>
                <a:cs typeface="Arial"/>
                <a:sym typeface="Arial"/>
              </a:defRPr>
            </a:lvl5pPr>
            <a:lvl6pPr marR="0" lvl="5" algn="l" rtl="0">
              <a:spcBef>
                <a:spcPts val="0"/>
              </a:spcBef>
              <a:spcAft>
                <a:spcPts val="0"/>
              </a:spcAft>
              <a:buSzPts val="1400"/>
              <a:buNone/>
              <a:defRPr sz="2000" b="1" i="0" u="none" strike="noStrike" cap="none">
                <a:solidFill>
                  <a:schemeClr val="dk2"/>
                </a:solidFill>
                <a:latin typeface="Arial"/>
                <a:ea typeface="Arial"/>
                <a:cs typeface="Arial"/>
                <a:sym typeface="Arial"/>
              </a:defRPr>
            </a:lvl6pPr>
            <a:lvl7pPr marR="0" lvl="6" algn="l" rtl="0">
              <a:spcBef>
                <a:spcPts val="0"/>
              </a:spcBef>
              <a:spcAft>
                <a:spcPts val="0"/>
              </a:spcAft>
              <a:buSzPts val="1400"/>
              <a:buNone/>
              <a:defRPr sz="2000" b="1" i="0" u="none" strike="noStrike" cap="none">
                <a:solidFill>
                  <a:schemeClr val="dk2"/>
                </a:solidFill>
                <a:latin typeface="Arial"/>
                <a:ea typeface="Arial"/>
                <a:cs typeface="Arial"/>
                <a:sym typeface="Arial"/>
              </a:defRPr>
            </a:lvl7pPr>
            <a:lvl8pPr marR="0" lvl="7" algn="l" rtl="0">
              <a:spcBef>
                <a:spcPts val="0"/>
              </a:spcBef>
              <a:spcAft>
                <a:spcPts val="0"/>
              </a:spcAft>
              <a:buSzPts val="1400"/>
              <a:buNone/>
              <a:defRPr sz="2000" b="1" i="0" u="none" strike="noStrike" cap="none">
                <a:solidFill>
                  <a:schemeClr val="dk2"/>
                </a:solidFill>
                <a:latin typeface="Arial"/>
                <a:ea typeface="Arial"/>
                <a:cs typeface="Arial"/>
                <a:sym typeface="Arial"/>
              </a:defRPr>
            </a:lvl8pPr>
            <a:lvl9pPr marR="0" lvl="8" algn="l" rtl="0">
              <a:spcBef>
                <a:spcPts val="0"/>
              </a:spcBef>
              <a:spcAft>
                <a:spcPts val="0"/>
              </a:spcAft>
              <a:buSzPts val="1400"/>
              <a:buNone/>
              <a:defRPr sz="2000" b="1" i="0" u="none" strike="noStrike" cap="none">
                <a:solidFill>
                  <a:schemeClr val="dk2"/>
                </a:solidFill>
                <a:latin typeface="Arial"/>
                <a:ea typeface="Arial"/>
                <a:cs typeface="Arial"/>
                <a:sym typeface="Arial"/>
              </a:defRPr>
            </a:lvl9pPr>
          </a:lstStyle>
          <a:p>
            <a:endParaRPr/>
          </a:p>
        </p:txBody>
      </p:sp>
      <p:sp>
        <p:nvSpPr>
          <p:cNvPr id="72" name="Google Shape;72;p12"/>
          <p:cNvSpPr txBox="1">
            <a:spLocks noGrp="1"/>
          </p:cNvSpPr>
          <p:nvPr>
            <p:ph type="sldNum" idx="12"/>
          </p:nvPr>
        </p:nvSpPr>
        <p:spPr>
          <a:xfrm>
            <a:off x="6774934" y="4854985"/>
            <a:ext cx="2052074" cy="273844"/>
          </a:xfrm>
          <a:prstGeom prst="rect">
            <a:avLst/>
          </a:prstGeom>
          <a:noFill/>
          <a:ln>
            <a:noFill/>
          </a:ln>
        </p:spPr>
        <p:txBody>
          <a:bodyPr spcFirstLastPara="1" wrap="square" lIns="0" tIns="45700" rIns="0"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de-DE"/>
              <a:t>‹Nr.›</a:t>
            </a:fld>
            <a:endParaRPr/>
          </a:p>
        </p:txBody>
      </p:sp>
      <p:sp>
        <p:nvSpPr>
          <p:cNvPr id="73" name="Google Shape;73;p12"/>
          <p:cNvSpPr txBox="1">
            <a:spLocks noGrp="1"/>
          </p:cNvSpPr>
          <p:nvPr>
            <p:ph type="ftr" idx="11"/>
          </p:nvPr>
        </p:nvSpPr>
        <p:spPr>
          <a:xfrm>
            <a:off x="904233" y="4869656"/>
            <a:ext cx="5870701" cy="273844"/>
          </a:xfrm>
          <a:prstGeom prst="rect">
            <a:avLst/>
          </a:prstGeom>
          <a:noFill/>
          <a:ln>
            <a:noFill/>
          </a:ln>
        </p:spPr>
        <p:txBody>
          <a:bodyPr spcFirstLastPara="1" wrap="square" lIns="0" tIns="45700" rIns="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1.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3.xml"/><Relationship Id="rId1" Type="http://schemas.openxmlformats.org/officeDocument/2006/relationships/slideLayout" Target="../slideLayouts/slideLayout12.xml"/><Relationship Id="rId4"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13.xml"/><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3" descr="20150416 tum logo blau png final.png"/>
          <p:cNvPicPr preferRelativeResize="0"/>
          <p:nvPr/>
        </p:nvPicPr>
        <p:blipFill rotWithShape="1">
          <a:blip r:embed="rId12">
            <a:alphaModFix/>
          </a:blip>
          <a:srcRect/>
          <a:stretch/>
        </p:blipFill>
        <p:spPr>
          <a:xfrm>
            <a:off x="8218411" y="324000"/>
            <a:ext cx="604774" cy="318516"/>
          </a:xfrm>
          <a:prstGeom prst="rect">
            <a:avLst/>
          </a:prstGeom>
          <a:noFill/>
          <a:ln>
            <a:noFill/>
          </a:ln>
        </p:spPr>
      </p:pic>
      <p:sp>
        <p:nvSpPr>
          <p:cNvPr id="11" name="Google Shape;11;p3"/>
          <p:cNvSpPr txBox="1">
            <a:spLocks noGrp="1"/>
          </p:cNvSpPr>
          <p:nvPr>
            <p:ph type="sldNum" idx="12"/>
          </p:nvPr>
        </p:nvSpPr>
        <p:spPr>
          <a:xfrm>
            <a:off x="6774934" y="4854985"/>
            <a:ext cx="2052074" cy="273844"/>
          </a:xfrm>
          <a:prstGeom prst="rect">
            <a:avLst/>
          </a:prstGeom>
          <a:noFill/>
          <a:ln>
            <a:noFill/>
          </a:ln>
        </p:spPr>
        <p:txBody>
          <a:bodyPr spcFirstLastPara="1" wrap="square" lIns="0" tIns="45700" rIns="0" bIns="45700" anchor="ctr" anchorCtr="0">
            <a:noAutofit/>
          </a:bodyPr>
          <a:lstStyle>
            <a:lvl1pPr marL="0" marR="0" lvl="0" indent="0" algn="r" rtl="0">
              <a:spcBef>
                <a:spcPts val="0"/>
              </a:spcBef>
              <a:spcAft>
                <a:spcPts val="0"/>
              </a:spcAft>
              <a:buNone/>
              <a:defRPr sz="1100" b="0" i="0" u="none" strike="noStrike" cap="none">
                <a:solidFill>
                  <a:schemeClr val="dk1"/>
                </a:solidFill>
                <a:latin typeface="Arial"/>
                <a:ea typeface="Arial"/>
                <a:cs typeface="Arial"/>
                <a:sym typeface="Arial"/>
              </a:defRPr>
            </a:lvl1pPr>
            <a:lvl2pPr marL="0" marR="0" lvl="1" indent="0" algn="r" rtl="0">
              <a:spcBef>
                <a:spcPts val="0"/>
              </a:spcBef>
              <a:spcAft>
                <a:spcPts val="0"/>
              </a:spcAft>
              <a:buNone/>
              <a:defRPr sz="1100" b="0" i="0" u="none" strike="noStrike" cap="none">
                <a:solidFill>
                  <a:schemeClr val="dk1"/>
                </a:solidFill>
                <a:latin typeface="Arial"/>
                <a:ea typeface="Arial"/>
                <a:cs typeface="Arial"/>
                <a:sym typeface="Arial"/>
              </a:defRPr>
            </a:lvl2pPr>
            <a:lvl3pPr marL="0" marR="0" lvl="2" indent="0" algn="r" rtl="0">
              <a:spcBef>
                <a:spcPts val="0"/>
              </a:spcBef>
              <a:spcAft>
                <a:spcPts val="0"/>
              </a:spcAft>
              <a:buNone/>
              <a:defRPr sz="1100" b="0" i="0" u="none" strike="noStrike" cap="none">
                <a:solidFill>
                  <a:schemeClr val="dk1"/>
                </a:solidFill>
                <a:latin typeface="Arial"/>
                <a:ea typeface="Arial"/>
                <a:cs typeface="Arial"/>
                <a:sym typeface="Arial"/>
              </a:defRPr>
            </a:lvl3pPr>
            <a:lvl4pPr marL="0" marR="0" lvl="3" indent="0" algn="r" rtl="0">
              <a:spcBef>
                <a:spcPts val="0"/>
              </a:spcBef>
              <a:spcAft>
                <a:spcPts val="0"/>
              </a:spcAft>
              <a:buNone/>
              <a:defRPr sz="1100" b="0" i="0" u="none" strike="noStrike" cap="none">
                <a:solidFill>
                  <a:schemeClr val="dk1"/>
                </a:solidFill>
                <a:latin typeface="Arial"/>
                <a:ea typeface="Arial"/>
                <a:cs typeface="Arial"/>
                <a:sym typeface="Arial"/>
              </a:defRPr>
            </a:lvl4pPr>
            <a:lvl5pPr marL="0" marR="0" lvl="4" indent="0" algn="r" rtl="0">
              <a:spcBef>
                <a:spcPts val="0"/>
              </a:spcBef>
              <a:spcAft>
                <a:spcPts val="0"/>
              </a:spcAft>
              <a:buNone/>
              <a:defRPr sz="1100" b="0" i="0" u="none" strike="noStrike" cap="none">
                <a:solidFill>
                  <a:schemeClr val="dk1"/>
                </a:solidFill>
                <a:latin typeface="Arial"/>
                <a:ea typeface="Arial"/>
                <a:cs typeface="Arial"/>
                <a:sym typeface="Arial"/>
              </a:defRPr>
            </a:lvl5pPr>
            <a:lvl6pPr marL="0" marR="0" lvl="5" indent="0" algn="r" rtl="0">
              <a:spcBef>
                <a:spcPts val="0"/>
              </a:spcBef>
              <a:spcAft>
                <a:spcPts val="0"/>
              </a:spcAft>
              <a:buNone/>
              <a:defRPr sz="1100" b="0" i="0" u="none" strike="noStrike" cap="none">
                <a:solidFill>
                  <a:schemeClr val="dk1"/>
                </a:solidFill>
                <a:latin typeface="Arial"/>
                <a:ea typeface="Arial"/>
                <a:cs typeface="Arial"/>
                <a:sym typeface="Arial"/>
              </a:defRPr>
            </a:lvl6pPr>
            <a:lvl7pPr marL="0" marR="0" lvl="6" indent="0" algn="r" rtl="0">
              <a:spcBef>
                <a:spcPts val="0"/>
              </a:spcBef>
              <a:spcAft>
                <a:spcPts val="0"/>
              </a:spcAft>
              <a:buNone/>
              <a:defRPr sz="1100" b="0" i="0" u="none" strike="noStrike" cap="none">
                <a:solidFill>
                  <a:schemeClr val="dk1"/>
                </a:solidFill>
                <a:latin typeface="Arial"/>
                <a:ea typeface="Arial"/>
                <a:cs typeface="Arial"/>
                <a:sym typeface="Arial"/>
              </a:defRPr>
            </a:lvl7pPr>
            <a:lvl8pPr marL="0" marR="0" lvl="7" indent="0" algn="r" rtl="0">
              <a:spcBef>
                <a:spcPts val="0"/>
              </a:spcBef>
              <a:spcAft>
                <a:spcPts val="0"/>
              </a:spcAft>
              <a:buNone/>
              <a:defRPr sz="1100" b="0" i="0" u="none" strike="noStrike" cap="none">
                <a:solidFill>
                  <a:schemeClr val="dk1"/>
                </a:solidFill>
                <a:latin typeface="Arial"/>
                <a:ea typeface="Arial"/>
                <a:cs typeface="Arial"/>
                <a:sym typeface="Arial"/>
              </a:defRPr>
            </a:lvl8pPr>
            <a:lvl9pPr marL="0" marR="0" lvl="8" indent="0" algn="r" rtl="0">
              <a:spcBef>
                <a:spcPts val="0"/>
              </a:spcBef>
              <a:spcAft>
                <a:spcPts val="0"/>
              </a:spcAft>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‹Nr.›</a:t>
            </a:fld>
            <a:endParaRPr/>
          </a:p>
        </p:txBody>
      </p:sp>
      <p:sp>
        <p:nvSpPr>
          <p:cNvPr id="12" name="Google Shape;12;p3"/>
          <p:cNvSpPr txBox="1">
            <a:spLocks noGrp="1"/>
          </p:cNvSpPr>
          <p:nvPr>
            <p:ph type="ftr" idx="11"/>
          </p:nvPr>
        </p:nvSpPr>
        <p:spPr>
          <a:xfrm>
            <a:off x="904233" y="4869656"/>
            <a:ext cx="5870701" cy="273844"/>
          </a:xfrm>
          <a:prstGeom prst="rect">
            <a:avLst/>
          </a:prstGeom>
          <a:noFill/>
          <a:ln>
            <a:noFill/>
          </a:ln>
        </p:spPr>
        <p:txBody>
          <a:bodyPr spcFirstLastPara="1" wrap="square" lIns="0" tIns="45700" rIns="0" bIns="45700" anchor="ctr" anchorCtr="0">
            <a:noAutofit/>
          </a:bodyPr>
          <a:lstStyle>
            <a:lvl1pPr marR="0" lvl="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pic>
        <p:nvPicPr>
          <p:cNvPr id="13" name="Google Shape;13;p3" descr="A picture containing logo&#10;&#10;Description automatically generated"/>
          <p:cNvPicPr preferRelativeResize="0"/>
          <p:nvPr/>
        </p:nvPicPr>
        <p:blipFill rotWithShape="1">
          <a:blip r:embed="rId13">
            <a:alphaModFix/>
          </a:blip>
          <a:srcRect/>
          <a:stretch/>
        </p:blipFill>
        <p:spPr>
          <a:xfrm>
            <a:off x="319088" y="4370484"/>
            <a:ext cx="585145" cy="43990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4"/>
        <p:cNvGrpSpPr/>
        <p:nvPr/>
      </p:nvGrpSpPr>
      <p:grpSpPr>
        <a:xfrm>
          <a:off x="0" y="0"/>
          <a:ext cx="0" cy="0"/>
          <a:chOff x="0" y="0"/>
          <a:chExt cx="0" cy="0"/>
        </a:xfrm>
      </p:grpSpPr>
      <p:sp>
        <p:nvSpPr>
          <p:cNvPr id="75" name="Google Shape;75;p13"/>
          <p:cNvSpPr txBox="1">
            <a:spLocks noGrp="1"/>
          </p:cNvSpPr>
          <p:nvPr>
            <p:ph type="ftr" idx="11"/>
          </p:nvPr>
        </p:nvSpPr>
        <p:spPr>
          <a:xfrm>
            <a:off x="1047432" y="4840314"/>
            <a:ext cx="5727502" cy="288515"/>
          </a:xfrm>
          <a:prstGeom prst="rect">
            <a:avLst/>
          </a:prstGeom>
          <a:noFill/>
          <a:ln>
            <a:noFill/>
          </a:ln>
        </p:spPr>
        <p:txBody>
          <a:bodyPr spcFirstLastPara="1" wrap="square" lIns="0" tIns="45700" rIns="0" bIns="45700" anchor="ctr" anchorCtr="0">
            <a:noAutofit/>
          </a:bodyPr>
          <a:lstStyle>
            <a:lvl1pPr marR="0" lvl="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6" name="Google Shape;76;p13"/>
          <p:cNvSpPr txBox="1">
            <a:spLocks noGrp="1"/>
          </p:cNvSpPr>
          <p:nvPr>
            <p:ph type="sldNum" idx="12"/>
          </p:nvPr>
        </p:nvSpPr>
        <p:spPr>
          <a:xfrm>
            <a:off x="6774934" y="4854985"/>
            <a:ext cx="2052000" cy="273844"/>
          </a:xfrm>
          <a:prstGeom prst="rect">
            <a:avLst/>
          </a:prstGeom>
          <a:noFill/>
          <a:ln>
            <a:noFill/>
          </a:ln>
        </p:spPr>
        <p:txBody>
          <a:bodyPr spcFirstLastPara="1" wrap="square" lIns="0" tIns="45700" rIns="0" bIns="45700" anchor="ctr" anchorCtr="0">
            <a:noAutofit/>
          </a:bodyPr>
          <a:lstStyle>
            <a:lvl1pPr marL="0" marR="0" lvl="0" indent="0" algn="r" rtl="0">
              <a:spcBef>
                <a:spcPts val="0"/>
              </a:spcBef>
              <a:spcAft>
                <a:spcPts val="0"/>
              </a:spcAft>
              <a:buNone/>
              <a:defRPr sz="1100" b="0" i="0" u="none" strike="noStrike" cap="none">
                <a:solidFill>
                  <a:schemeClr val="dk1"/>
                </a:solidFill>
                <a:latin typeface="Arial"/>
                <a:ea typeface="Arial"/>
                <a:cs typeface="Arial"/>
                <a:sym typeface="Arial"/>
              </a:defRPr>
            </a:lvl1pPr>
            <a:lvl2pPr marL="0" marR="0" lvl="1" indent="0" algn="r" rtl="0">
              <a:spcBef>
                <a:spcPts val="0"/>
              </a:spcBef>
              <a:spcAft>
                <a:spcPts val="0"/>
              </a:spcAft>
              <a:buNone/>
              <a:defRPr sz="1100" b="0" i="0" u="none" strike="noStrike" cap="none">
                <a:solidFill>
                  <a:schemeClr val="dk1"/>
                </a:solidFill>
                <a:latin typeface="Arial"/>
                <a:ea typeface="Arial"/>
                <a:cs typeface="Arial"/>
                <a:sym typeface="Arial"/>
              </a:defRPr>
            </a:lvl2pPr>
            <a:lvl3pPr marL="0" marR="0" lvl="2" indent="0" algn="r" rtl="0">
              <a:spcBef>
                <a:spcPts val="0"/>
              </a:spcBef>
              <a:spcAft>
                <a:spcPts val="0"/>
              </a:spcAft>
              <a:buNone/>
              <a:defRPr sz="1100" b="0" i="0" u="none" strike="noStrike" cap="none">
                <a:solidFill>
                  <a:schemeClr val="dk1"/>
                </a:solidFill>
                <a:latin typeface="Arial"/>
                <a:ea typeface="Arial"/>
                <a:cs typeface="Arial"/>
                <a:sym typeface="Arial"/>
              </a:defRPr>
            </a:lvl3pPr>
            <a:lvl4pPr marL="0" marR="0" lvl="3" indent="0" algn="r" rtl="0">
              <a:spcBef>
                <a:spcPts val="0"/>
              </a:spcBef>
              <a:spcAft>
                <a:spcPts val="0"/>
              </a:spcAft>
              <a:buNone/>
              <a:defRPr sz="1100" b="0" i="0" u="none" strike="noStrike" cap="none">
                <a:solidFill>
                  <a:schemeClr val="dk1"/>
                </a:solidFill>
                <a:latin typeface="Arial"/>
                <a:ea typeface="Arial"/>
                <a:cs typeface="Arial"/>
                <a:sym typeface="Arial"/>
              </a:defRPr>
            </a:lvl4pPr>
            <a:lvl5pPr marL="0" marR="0" lvl="4" indent="0" algn="r" rtl="0">
              <a:spcBef>
                <a:spcPts val="0"/>
              </a:spcBef>
              <a:spcAft>
                <a:spcPts val="0"/>
              </a:spcAft>
              <a:buNone/>
              <a:defRPr sz="1100" b="0" i="0" u="none" strike="noStrike" cap="none">
                <a:solidFill>
                  <a:schemeClr val="dk1"/>
                </a:solidFill>
                <a:latin typeface="Arial"/>
                <a:ea typeface="Arial"/>
                <a:cs typeface="Arial"/>
                <a:sym typeface="Arial"/>
              </a:defRPr>
            </a:lvl5pPr>
            <a:lvl6pPr marL="0" marR="0" lvl="5" indent="0" algn="r" rtl="0">
              <a:spcBef>
                <a:spcPts val="0"/>
              </a:spcBef>
              <a:spcAft>
                <a:spcPts val="0"/>
              </a:spcAft>
              <a:buNone/>
              <a:defRPr sz="1100" b="0" i="0" u="none" strike="noStrike" cap="none">
                <a:solidFill>
                  <a:schemeClr val="dk1"/>
                </a:solidFill>
                <a:latin typeface="Arial"/>
                <a:ea typeface="Arial"/>
                <a:cs typeface="Arial"/>
                <a:sym typeface="Arial"/>
              </a:defRPr>
            </a:lvl6pPr>
            <a:lvl7pPr marL="0" marR="0" lvl="6" indent="0" algn="r" rtl="0">
              <a:spcBef>
                <a:spcPts val="0"/>
              </a:spcBef>
              <a:spcAft>
                <a:spcPts val="0"/>
              </a:spcAft>
              <a:buNone/>
              <a:defRPr sz="1100" b="0" i="0" u="none" strike="noStrike" cap="none">
                <a:solidFill>
                  <a:schemeClr val="dk1"/>
                </a:solidFill>
                <a:latin typeface="Arial"/>
                <a:ea typeface="Arial"/>
                <a:cs typeface="Arial"/>
                <a:sym typeface="Arial"/>
              </a:defRPr>
            </a:lvl7pPr>
            <a:lvl8pPr marL="0" marR="0" lvl="7" indent="0" algn="r" rtl="0">
              <a:spcBef>
                <a:spcPts val="0"/>
              </a:spcBef>
              <a:spcAft>
                <a:spcPts val="0"/>
              </a:spcAft>
              <a:buNone/>
              <a:defRPr sz="1100" b="0" i="0" u="none" strike="noStrike" cap="none">
                <a:solidFill>
                  <a:schemeClr val="dk1"/>
                </a:solidFill>
                <a:latin typeface="Arial"/>
                <a:ea typeface="Arial"/>
                <a:cs typeface="Arial"/>
                <a:sym typeface="Arial"/>
              </a:defRPr>
            </a:lvl8pPr>
            <a:lvl9pPr marL="0" marR="0" lvl="8" indent="0" algn="r" rtl="0">
              <a:spcBef>
                <a:spcPts val="0"/>
              </a:spcBef>
              <a:spcAft>
                <a:spcPts val="0"/>
              </a:spcAft>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‹Nr.›</a:t>
            </a:fld>
            <a:endParaRPr/>
          </a:p>
        </p:txBody>
      </p:sp>
      <p:pic>
        <p:nvPicPr>
          <p:cNvPr id="77" name="Google Shape;77;p13" descr="20150416 tum logo blau png final.png"/>
          <p:cNvPicPr preferRelativeResize="0"/>
          <p:nvPr/>
        </p:nvPicPr>
        <p:blipFill rotWithShape="1">
          <a:blip r:embed="rId3">
            <a:alphaModFix/>
          </a:blip>
          <a:srcRect/>
          <a:stretch/>
        </p:blipFill>
        <p:spPr>
          <a:xfrm>
            <a:off x="8218800" y="324000"/>
            <a:ext cx="604774" cy="318516"/>
          </a:xfrm>
          <a:prstGeom prst="rect">
            <a:avLst/>
          </a:prstGeom>
          <a:noFill/>
          <a:ln>
            <a:noFill/>
          </a:ln>
        </p:spPr>
      </p:pic>
      <p:pic>
        <p:nvPicPr>
          <p:cNvPr id="78" name="Google Shape;78;p13" descr="A picture containing logo&#10;&#10;Description automatically generated"/>
          <p:cNvPicPr preferRelativeResize="0"/>
          <p:nvPr/>
        </p:nvPicPr>
        <p:blipFill rotWithShape="1">
          <a:blip r:embed="rId4">
            <a:alphaModFix/>
          </a:blip>
          <a:srcRect/>
          <a:stretch/>
        </p:blipFill>
        <p:spPr>
          <a:xfrm>
            <a:off x="319088" y="4370484"/>
            <a:ext cx="585145" cy="43990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9"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6"/>
        <p:cNvGrpSpPr/>
        <p:nvPr/>
      </p:nvGrpSpPr>
      <p:grpSpPr>
        <a:xfrm>
          <a:off x="0" y="0"/>
          <a:ext cx="0" cy="0"/>
          <a:chOff x="0" y="0"/>
          <a:chExt cx="0" cy="0"/>
        </a:xfrm>
      </p:grpSpPr>
      <p:sp>
        <p:nvSpPr>
          <p:cNvPr id="87" name="Google Shape;87;p15"/>
          <p:cNvSpPr txBox="1"/>
          <p:nvPr/>
        </p:nvSpPr>
        <p:spPr>
          <a:xfrm>
            <a:off x="7713330" y="4922462"/>
            <a:ext cx="1115376" cy="210507"/>
          </a:xfrm>
          <a:prstGeom prst="rect">
            <a:avLst/>
          </a:prstGeom>
          <a:noFill/>
          <a:ln>
            <a:noFill/>
          </a:ln>
        </p:spPr>
        <p:txBody>
          <a:bodyPr spcFirstLastPara="1" wrap="square" lIns="0" tIns="0" rIns="0" bIns="0" anchor="b" anchorCtr="0">
            <a:spAutoFit/>
          </a:bodyPr>
          <a:lstStyle/>
          <a:p>
            <a:pPr marL="0" marR="0" lvl="0" indent="0" algn="r" rtl="0">
              <a:lnSpc>
                <a:spcPct val="114000"/>
              </a:lnSpc>
              <a:spcBef>
                <a:spcPts val="0"/>
              </a:spcBef>
              <a:spcAft>
                <a:spcPts val="0"/>
              </a:spcAft>
              <a:buNone/>
            </a:pPr>
            <a:fld id="{00000000-1234-1234-1234-123412341234}" type="slidenum">
              <a:rPr lang="de-DE" sz="1200" b="0" i="0" u="none" strike="noStrike" cap="none">
                <a:solidFill>
                  <a:schemeClr val="dk1"/>
                </a:solidFill>
                <a:latin typeface="Arial"/>
                <a:ea typeface="Arial"/>
                <a:cs typeface="Arial"/>
                <a:sym typeface="Arial"/>
              </a:rPr>
              <a:t>‹Nr.›</a:t>
            </a:fld>
            <a:endParaRPr sz="1200" b="0" i="0" u="none" strike="noStrike" cap="none">
              <a:solidFill>
                <a:schemeClr val="dk1"/>
              </a:solidFill>
              <a:latin typeface="Arial"/>
              <a:ea typeface="Arial"/>
              <a:cs typeface="Arial"/>
              <a:sym typeface="Arial"/>
            </a:endParaRPr>
          </a:p>
        </p:txBody>
      </p:sp>
      <p:pic>
        <p:nvPicPr>
          <p:cNvPr id="88" name="Google Shape;88;p15" descr="Fahnen_HG.jpg"/>
          <p:cNvPicPr preferRelativeResize="0"/>
          <p:nvPr/>
        </p:nvPicPr>
        <p:blipFill rotWithShape="1">
          <a:blip r:embed="rId3">
            <a:alphaModFix/>
          </a:blip>
          <a:srcRect l="398" t="14166" b="10833"/>
          <a:stretch/>
        </p:blipFill>
        <p:spPr>
          <a:xfrm>
            <a:off x="0" y="0"/>
            <a:ext cx="9144000" cy="5143500"/>
          </a:xfrm>
          <a:prstGeom prst="rect">
            <a:avLst/>
          </a:prstGeom>
          <a:noFill/>
          <a:ln>
            <a:noFill/>
          </a:ln>
        </p:spPr>
      </p:pic>
      <p:pic>
        <p:nvPicPr>
          <p:cNvPr id="89" name="Google Shape;89;p15" descr="20150416 tum logo blau png final.png"/>
          <p:cNvPicPr preferRelativeResize="0"/>
          <p:nvPr/>
        </p:nvPicPr>
        <p:blipFill rotWithShape="1">
          <a:blip r:embed="rId4">
            <a:alphaModFix/>
          </a:blip>
          <a:srcRect/>
          <a:stretch/>
        </p:blipFill>
        <p:spPr>
          <a:xfrm>
            <a:off x="8218800" y="324000"/>
            <a:ext cx="599513" cy="320288"/>
          </a:xfrm>
          <a:prstGeom prst="rect">
            <a:avLst/>
          </a:prstGeom>
          <a:noFill/>
          <a:ln>
            <a:noFill/>
          </a:ln>
        </p:spPr>
      </p:pic>
      <p:sp>
        <p:nvSpPr>
          <p:cNvPr id="90" name="Google Shape;90;p15"/>
          <p:cNvSpPr txBox="1">
            <a:spLocks noGrp="1"/>
          </p:cNvSpPr>
          <p:nvPr>
            <p:ph type="sldNum" idx="12"/>
          </p:nvPr>
        </p:nvSpPr>
        <p:spPr>
          <a:xfrm>
            <a:off x="6774934" y="4854985"/>
            <a:ext cx="2052000" cy="273844"/>
          </a:xfrm>
          <a:prstGeom prst="rect">
            <a:avLst/>
          </a:prstGeom>
          <a:noFill/>
          <a:ln>
            <a:noFill/>
          </a:ln>
        </p:spPr>
        <p:txBody>
          <a:bodyPr spcFirstLastPara="1" wrap="square" lIns="0" tIns="45700" rIns="0" bIns="45700" anchor="ctr" anchorCtr="0">
            <a:noAutofit/>
          </a:bodyPr>
          <a:lstStyle>
            <a:lvl1pPr marL="0" marR="0" lvl="0" indent="0" algn="r" rtl="0">
              <a:spcBef>
                <a:spcPts val="0"/>
              </a:spcBef>
              <a:spcAft>
                <a:spcPts val="0"/>
              </a:spcAft>
              <a:buNone/>
              <a:defRPr sz="1100" b="0" i="0" u="none" strike="noStrike" cap="none">
                <a:solidFill>
                  <a:schemeClr val="lt1"/>
                </a:solidFill>
                <a:latin typeface="Arial"/>
                <a:ea typeface="Arial"/>
                <a:cs typeface="Arial"/>
                <a:sym typeface="Arial"/>
              </a:defRPr>
            </a:lvl1pPr>
            <a:lvl2pPr marL="0" marR="0" lvl="1" indent="0" algn="r" rtl="0">
              <a:spcBef>
                <a:spcPts val="0"/>
              </a:spcBef>
              <a:spcAft>
                <a:spcPts val="0"/>
              </a:spcAft>
              <a:buNone/>
              <a:defRPr sz="1100" b="0" i="0" u="none" strike="noStrike" cap="none">
                <a:solidFill>
                  <a:schemeClr val="lt1"/>
                </a:solidFill>
                <a:latin typeface="Arial"/>
                <a:ea typeface="Arial"/>
                <a:cs typeface="Arial"/>
                <a:sym typeface="Arial"/>
              </a:defRPr>
            </a:lvl2pPr>
            <a:lvl3pPr marL="0" marR="0" lvl="2" indent="0" algn="r" rtl="0">
              <a:spcBef>
                <a:spcPts val="0"/>
              </a:spcBef>
              <a:spcAft>
                <a:spcPts val="0"/>
              </a:spcAft>
              <a:buNone/>
              <a:defRPr sz="1100" b="0" i="0" u="none" strike="noStrike" cap="none">
                <a:solidFill>
                  <a:schemeClr val="lt1"/>
                </a:solidFill>
                <a:latin typeface="Arial"/>
                <a:ea typeface="Arial"/>
                <a:cs typeface="Arial"/>
                <a:sym typeface="Arial"/>
              </a:defRPr>
            </a:lvl3pPr>
            <a:lvl4pPr marL="0" marR="0" lvl="3" indent="0" algn="r" rtl="0">
              <a:spcBef>
                <a:spcPts val="0"/>
              </a:spcBef>
              <a:spcAft>
                <a:spcPts val="0"/>
              </a:spcAft>
              <a:buNone/>
              <a:defRPr sz="1100" b="0" i="0" u="none" strike="noStrike" cap="none">
                <a:solidFill>
                  <a:schemeClr val="lt1"/>
                </a:solidFill>
                <a:latin typeface="Arial"/>
                <a:ea typeface="Arial"/>
                <a:cs typeface="Arial"/>
                <a:sym typeface="Arial"/>
              </a:defRPr>
            </a:lvl4pPr>
            <a:lvl5pPr marL="0" marR="0" lvl="4" indent="0" algn="r" rtl="0">
              <a:spcBef>
                <a:spcPts val="0"/>
              </a:spcBef>
              <a:spcAft>
                <a:spcPts val="0"/>
              </a:spcAft>
              <a:buNone/>
              <a:defRPr sz="1100" b="0" i="0" u="none" strike="noStrike" cap="none">
                <a:solidFill>
                  <a:schemeClr val="lt1"/>
                </a:solidFill>
                <a:latin typeface="Arial"/>
                <a:ea typeface="Arial"/>
                <a:cs typeface="Arial"/>
                <a:sym typeface="Arial"/>
              </a:defRPr>
            </a:lvl5pPr>
            <a:lvl6pPr marL="0" marR="0" lvl="5" indent="0" algn="r" rtl="0">
              <a:spcBef>
                <a:spcPts val="0"/>
              </a:spcBef>
              <a:spcAft>
                <a:spcPts val="0"/>
              </a:spcAft>
              <a:buNone/>
              <a:defRPr sz="1100" b="0" i="0" u="none" strike="noStrike" cap="none">
                <a:solidFill>
                  <a:schemeClr val="lt1"/>
                </a:solidFill>
                <a:latin typeface="Arial"/>
                <a:ea typeface="Arial"/>
                <a:cs typeface="Arial"/>
                <a:sym typeface="Arial"/>
              </a:defRPr>
            </a:lvl6pPr>
            <a:lvl7pPr marL="0" marR="0" lvl="6" indent="0" algn="r" rtl="0">
              <a:spcBef>
                <a:spcPts val="0"/>
              </a:spcBef>
              <a:spcAft>
                <a:spcPts val="0"/>
              </a:spcAft>
              <a:buNone/>
              <a:defRPr sz="1100" b="0" i="0" u="none" strike="noStrike" cap="none">
                <a:solidFill>
                  <a:schemeClr val="lt1"/>
                </a:solidFill>
                <a:latin typeface="Arial"/>
                <a:ea typeface="Arial"/>
                <a:cs typeface="Arial"/>
                <a:sym typeface="Arial"/>
              </a:defRPr>
            </a:lvl7pPr>
            <a:lvl8pPr marL="0" marR="0" lvl="7" indent="0" algn="r" rtl="0">
              <a:spcBef>
                <a:spcPts val="0"/>
              </a:spcBef>
              <a:spcAft>
                <a:spcPts val="0"/>
              </a:spcAft>
              <a:buNone/>
              <a:defRPr sz="1100" b="0" i="0" u="none" strike="noStrike" cap="none">
                <a:solidFill>
                  <a:schemeClr val="lt1"/>
                </a:solidFill>
                <a:latin typeface="Arial"/>
                <a:ea typeface="Arial"/>
                <a:cs typeface="Arial"/>
                <a:sym typeface="Arial"/>
              </a:defRPr>
            </a:lvl8pPr>
            <a:lvl9pPr marL="0" marR="0" lvl="8" indent="0" algn="r" rtl="0">
              <a:spcBef>
                <a:spcPts val="0"/>
              </a:spcBef>
              <a:spcAft>
                <a:spcPts val="0"/>
              </a:spcAft>
              <a:buNone/>
              <a:defRPr sz="11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‹Nr.›</a:t>
            </a:fld>
            <a:endParaRPr/>
          </a:p>
        </p:txBody>
      </p:sp>
      <p:sp>
        <p:nvSpPr>
          <p:cNvPr id="91" name="Google Shape;91;p15"/>
          <p:cNvSpPr txBox="1">
            <a:spLocks noGrp="1"/>
          </p:cNvSpPr>
          <p:nvPr>
            <p:ph type="ftr" idx="11"/>
          </p:nvPr>
        </p:nvSpPr>
        <p:spPr>
          <a:xfrm>
            <a:off x="311162" y="4854985"/>
            <a:ext cx="6464280" cy="273844"/>
          </a:xfrm>
          <a:prstGeom prst="rect">
            <a:avLst/>
          </a:prstGeom>
          <a:noFill/>
          <a:ln>
            <a:noFill/>
          </a:ln>
        </p:spPr>
        <p:txBody>
          <a:bodyPr spcFirstLastPara="1" wrap="square" lIns="0" tIns="45700" rIns="0" bIns="45700" anchor="ctr" anchorCtr="0">
            <a:noAutofit/>
          </a:bodyPr>
          <a:lstStyle>
            <a:lvl1pPr marR="0" lvl="0" algn="l" rtl="0">
              <a:spcBef>
                <a:spcPts val="0"/>
              </a:spcBef>
              <a:spcAft>
                <a:spcPts val="0"/>
              </a:spcAft>
              <a:buSzPts val="1400"/>
              <a:buNone/>
              <a:defRPr sz="110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1"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7"/>
        <p:cNvGrpSpPr/>
        <p:nvPr/>
      </p:nvGrpSpPr>
      <p:grpSpPr>
        <a:xfrm>
          <a:off x="0" y="0"/>
          <a:ext cx="0" cy="0"/>
          <a:chOff x="0" y="0"/>
          <a:chExt cx="0" cy="0"/>
        </a:xfrm>
      </p:grpSpPr>
      <p:sp>
        <p:nvSpPr>
          <p:cNvPr id="98" name="Google Shape;98;p17"/>
          <p:cNvSpPr txBox="1">
            <a:spLocks noGrp="1"/>
          </p:cNvSpPr>
          <p:nvPr>
            <p:ph type="sldNum" idx="12"/>
          </p:nvPr>
        </p:nvSpPr>
        <p:spPr>
          <a:xfrm>
            <a:off x="6774934" y="4854985"/>
            <a:ext cx="2052000" cy="273844"/>
          </a:xfrm>
          <a:prstGeom prst="rect">
            <a:avLst/>
          </a:prstGeom>
          <a:noFill/>
          <a:ln>
            <a:noFill/>
          </a:ln>
        </p:spPr>
        <p:txBody>
          <a:bodyPr spcFirstLastPara="1" wrap="square" lIns="0" tIns="45700" rIns="0" bIns="45700" anchor="ctr" anchorCtr="0">
            <a:noAutofit/>
          </a:bodyPr>
          <a:lstStyle>
            <a:lvl1pPr marL="0" marR="0" lvl="0" indent="0" algn="r" rtl="0">
              <a:spcBef>
                <a:spcPts val="0"/>
              </a:spcBef>
              <a:spcAft>
                <a:spcPts val="0"/>
              </a:spcAft>
              <a:buNone/>
              <a:defRPr sz="1100" b="0" i="0" u="none" strike="noStrike" cap="none">
                <a:solidFill>
                  <a:schemeClr val="dk1"/>
                </a:solidFill>
                <a:latin typeface="Arial"/>
                <a:ea typeface="Arial"/>
                <a:cs typeface="Arial"/>
                <a:sym typeface="Arial"/>
              </a:defRPr>
            </a:lvl1pPr>
            <a:lvl2pPr marL="0" marR="0" lvl="1" indent="0" algn="r" rtl="0">
              <a:spcBef>
                <a:spcPts val="0"/>
              </a:spcBef>
              <a:spcAft>
                <a:spcPts val="0"/>
              </a:spcAft>
              <a:buNone/>
              <a:defRPr sz="1100" b="0" i="0" u="none" strike="noStrike" cap="none">
                <a:solidFill>
                  <a:schemeClr val="dk1"/>
                </a:solidFill>
                <a:latin typeface="Arial"/>
                <a:ea typeface="Arial"/>
                <a:cs typeface="Arial"/>
                <a:sym typeface="Arial"/>
              </a:defRPr>
            </a:lvl2pPr>
            <a:lvl3pPr marL="0" marR="0" lvl="2" indent="0" algn="r" rtl="0">
              <a:spcBef>
                <a:spcPts val="0"/>
              </a:spcBef>
              <a:spcAft>
                <a:spcPts val="0"/>
              </a:spcAft>
              <a:buNone/>
              <a:defRPr sz="1100" b="0" i="0" u="none" strike="noStrike" cap="none">
                <a:solidFill>
                  <a:schemeClr val="dk1"/>
                </a:solidFill>
                <a:latin typeface="Arial"/>
                <a:ea typeface="Arial"/>
                <a:cs typeface="Arial"/>
                <a:sym typeface="Arial"/>
              </a:defRPr>
            </a:lvl3pPr>
            <a:lvl4pPr marL="0" marR="0" lvl="3" indent="0" algn="r" rtl="0">
              <a:spcBef>
                <a:spcPts val="0"/>
              </a:spcBef>
              <a:spcAft>
                <a:spcPts val="0"/>
              </a:spcAft>
              <a:buNone/>
              <a:defRPr sz="1100" b="0" i="0" u="none" strike="noStrike" cap="none">
                <a:solidFill>
                  <a:schemeClr val="dk1"/>
                </a:solidFill>
                <a:latin typeface="Arial"/>
                <a:ea typeface="Arial"/>
                <a:cs typeface="Arial"/>
                <a:sym typeface="Arial"/>
              </a:defRPr>
            </a:lvl4pPr>
            <a:lvl5pPr marL="0" marR="0" lvl="4" indent="0" algn="r" rtl="0">
              <a:spcBef>
                <a:spcPts val="0"/>
              </a:spcBef>
              <a:spcAft>
                <a:spcPts val="0"/>
              </a:spcAft>
              <a:buNone/>
              <a:defRPr sz="1100" b="0" i="0" u="none" strike="noStrike" cap="none">
                <a:solidFill>
                  <a:schemeClr val="dk1"/>
                </a:solidFill>
                <a:latin typeface="Arial"/>
                <a:ea typeface="Arial"/>
                <a:cs typeface="Arial"/>
                <a:sym typeface="Arial"/>
              </a:defRPr>
            </a:lvl5pPr>
            <a:lvl6pPr marL="0" marR="0" lvl="5" indent="0" algn="r" rtl="0">
              <a:spcBef>
                <a:spcPts val="0"/>
              </a:spcBef>
              <a:spcAft>
                <a:spcPts val="0"/>
              </a:spcAft>
              <a:buNone/>
              <a:defRPr sz="1100" b="0" i="0" u="none" strike="noStrike" cap="none">
                <a:solidFill>
                  <a:schemeClr val="dk1"/>
                </a:solidFill>
                <a:latin typeface="Arial"/>
                <a:ea typeface="Arial"/>
                <a:cs typeface="Arial"/>
                <a:sym typeface="Arial"/>
              </a:defRPr>
            </a:lvl6pPr>
            <a:lvl7pPr marL="0" marR="0" lvl="6" indent="0" algn="r" rtl="0">
              <a:spcBef>
                <a:spcPts val="0"/>
              </a:spcBef>
              <a:spcAft>
                <a:spcPts val="0"/>
              </a:spcAft>
              <a:buNone/>
              <a:defRPr sz="1100" b="0" i="0" u="none" strike="noStrike" cap="none">
                <a:solidFill>
                  <a:schemeClr val="dk1"/>
                </a:solidFill>
                <a:latin typeface="Arial"/>
                <a:ea typeface="Arial"/>
                <a:cs typeface="Arial"/>
                <a:sym typeface="Arial"/>
              </a:defRPr>
            </a:lvl7pPr>
            <a:lvl8pPr marL="0" marR="0" lvl="7" indent="0" algn="r" rtl="0">
              <a:spcBef>
                <a:spcPts val="0"/>
              </a:spcBef>
              <a:spcAft>
                <a:spcPts val="0"/>
              </a:spcAft>
              <a:buNone/>
              <a:defRPr sz="1100" b="0" i="0" u="none" strike="noStrike" cap="none">
                <a:solidFill>
                  <a:schemeClr val="dk1"/>
                </a:solidFill>
                <a:latin typeface="Arial"/>
                <a:ea typeface="Arial"/>
                <a:cs typeface="Arial"/>
                <a:sym typeface="Arial"/>
              </a:defRPr>
            </a:lvl8pPr>
            <a:lvl9pPr marL="0" marR="0" lvl="8" indent="0" algn="r" rtl="0">
              <a:spcBef>
                <a:spcPts val="0"/>
              </a:spcBef>
              <a:spcAft>
                <a:spcPts val="0"/>
              </a:spcAft>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‹Nr.›</a:t>
            </a:fld>
            <a:endParaRPr/>
          </a:p>
        </p:txBody>
      </p:sp>
      <p:sp>
        <p:nvSpPr>
          <p:cNvPr id="99" name="Google Shape;99;p17"/>
          <p:cNvSpPr txBox="1">
            <a:spLocks noGrp="1"/>
          </p:cNvSpPr>
          <p:nvPr>
            <p:ph type="ftr" idx="11"/>
          </p:nvPr>
        </p:nvSpPr>
        <p:spPr>
          <a:xfrm>
            <a:off x="904233" y="4838411"/>
            <a:ext cx="5870701" cy="273844"/>
          </a:xfrm>
          <a:prstGeom prst="rect">
            <a:avLst/>
          </a:prstGeom>
          <a:noFill/>
          <a:ln>
            <a:noFill/>
          </a:ln>
        </p:spPr>
        <p:txBody>
          <a:bodyPr spcFirstLastPara="1" wrap="square" lIns="0" tIns="45700" rIns="0" bIns="45700" anchor="ctr" anchorCtr="0">
            <a:noAutofit/>
          </a:bodyPr>
          <a:lstStyle>
            <a:lvl1pPr marR="0" lvl="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pic>
        <p:nvPicPr>
          <p:cNvPr id="100" name="Google Shape;100;p17" descr="20150416 tum logo blau png final.png"/>
          <p:cNvPicPr preferRelativeResize="0"/>
          <p:nvPr/>
        </p:nvPicPr>
        <p:blipFill rotWithShape="1">
          <a:blip r:embed="rId3">
            <a:alphaModFix/>
          </a:blip>
          <a:srcRect/>
          <a:stretch/>
        </p:blipFill>
        <p:spPr>
          <a:xfrm>
            <a:off x="8218411" y="324000"/>
            <a:ext cx="604774" cy="318516"/>
          </a:xfrm>
          <a:prstGeom prst="rect">
            <a:avLst/>
          </a:prstGeom>
          <a:noFill/>
          <a:ln>
            <a:noFill/>
          </a:ln>
        </p:spPr>
      </p:pic>
      <p:sp>
        <p:nvSpPr>
          <p:cNvPr id="101" name="Google Shape;101;p17"/>
          <p:cNvSpPr txBox="1"/>
          <p:nvPr/>
        </p:nvSpPr>
        <p:spPr>
          <a:xfrm>
            <a:off x="319506" y="321468"/>
            <a:ext cx="7160425" cy="346249"/>
          </a:xfrm>
          <a:prstGeom prst="rect">
            <a:avLst/>
          </a:prstGeom>
          <a:noFill/>
          <a:ln>
            <a:noFill/>
          </a:ln>
        </p:spPr>
        <p:txBody>
          <a:bodyPr spcFirstLastPara="1" wrap="square" lIns="0" tIns="0" rIns="0" bIns="0" anchor="t" anchorCtr="0">
            <a:spAutoFit/>
          </a:bodyPr>
          <a:lstStyle/>
          <a:p>
            <a:pPr marL="0" marR="0" lvl="0" indent="0" algn="l" rtl="0">
              <a:lnSpc>
                <a:spcPct val="112500"/>
              </a:lnSpc>
              <a:spcBef>
                <a:spcPts val="0"/>
              </a:spcBef>
              <a:spcAft>
                <a:spcPts val="0"/>
              </a:spcAft>
              <a:buNone/>
            </a:pPr>
            <a:r>
              <a:rPr lang="de-DE" sz="800" b="0" i="0" u="none" strike="noStrike" cap="none">
                <a:solidFill>
                  <a:schemeClr val="dk2"/>
                </a:solidFill>
                <a:latin typeface="Arial"/>
                <a:ea typeface="Arial"/>
                <a:cs typeface="Arial"/>
                <a:sym typeface="Arial"/>
              </a:rPr>
              <a:t>Professorship for Policy Analysis</a:t>
            </a:r>
            <a:endParaRPr/>
          </a:p>
          <a:p>
            <a:pPr marL="0" marR="0" lvl="0" indent="0" algn="l" rtl="0">
              <a:lnSpc>
                <a:spcPct val="112500"/>
              </a:lnSpc>
              <a:spcBef>
                <a:spcPts val="0"/>
              </a:spcBef>
              <a:spcAft>
                <a:spcPts val="0"/>
              </a:spcAft>
              <a:buNone/>
            </a:pPr>
            <a:r>
              <a:rPr lang="de-DE" sz="800" b="0" i="0" u="none" strike="noStrike" cap="none">
                <a:solidFill>
                  <a:schemeClr val="dk2"/>
                </a:solidFill>
                <a:latin typeface="Arial"/>
                <a:ea typeface="Arial"/>
                <a:cs typeface="Arial"/>
                <a:sym typeface="Arial"/>
              </a:rPr>
              <a:t>TUM School of Social Sciences and Technology</a:t>
            </a:r>
            <a:endParaRPr/>
          </a:p>
          <a:p>
            <a:pPr marL="0" marR="0" lvl="0" indent="0" algn="l" rtl="0">
              <a:lnSpc>
                <a:spcPct val="112500"/>
              </a:lnSpc>
              <a:spcBef>
                <a:spcPts val="0"/>
              </a:spcBef>
              <a:spcAft>
                <a:spcPts val="0"/>
              </a:spcAft>
              <a:buNone/>
            </a:pPr>
            <a:r>
              <a:rPr lang="de-DE" sz="800" b="0" i="0" u="none" strike="noStrike" cap="none">
                <a:solidFill>
                  <a:schemeClr val="dk2"/>
                </a:solidFill>
                <a:latin typeface="Arial"/>
                <a:ea typeface="Arial"/>
                <a:cs typeface="Arial"/>
                <a:sym typeface="Arial"/>
              </a:rPr>
              <a:t>Technical University of Munich</a:t>
            </a:r>
            <a:endParaRPr sz="800" b="0" i="0" u="none" strike="noStrike" cap="none">
              <a:solidFill>
                <a:schemeClr val="dk2"/>
              </a:solidFill>
              <a:latin typeface="Arial"/>
              <a:ea typeface="Arial"/>
              <a:cs typeface="Arial"/>
              <a:sym typeface="Arial"/>
            </a:endParaRPr>
          </a:p>
        </p:txBody>
      </p:sp>
      <p:pic>
        <p:nvPicPr>
          <p:cNvPr id="102" name="Google Shape;102;p17" descr="A picture containing logo&#10;&#10;Description automatically generated"/>
          <p:cNvPicPr preferRelativeResize="0"/>
          <p:nvPr/>
        </p:nvPicPr>
        <p:blipFill rotWithShape="1">
          <a:blip r:embed="rId4">
            <a:alphaModFix/>
          </a:blip>
          <a:srcRect/>
          <a:stretch/>
        </p:blipFill>
        <p:spPr>
          <a:xfrm>
            <a:off x="319088" y="4370484"/>
            <a:ext cx="585145" cy="43990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3"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9"/>
        <p:cNvGrpSpPr/>
        <p:nvPr/>
      </p:nvGrpSpPr>
      <p:grpSpPr>
        <a:xfrm>
          <a:off x="0" y="0"/>
          <a:ext cx="0" cy="0"/>
          <a:chOff x="0" y="0"/>
          <a:chExt cx="0" cy="0"/>
        </a:xfrm>
      </p:grpSpPr>
      <p:sp>
        <p:nvSpPr>
          <p:cNvPr id="110" name="Google Shape;110;p19"/>
          <p:cNvSpPr/>
          <p:nvPr/>
        </p:nvSpPr>
        <p:spPr>
          <a:xfrm>
            <a:off x="0" y="0"/>
            <a:ext cx="9144000" cy="5143500"/>
          </a:xfrm>
          <a:prstGeom prst="rect">
            <a:avLst/>
          </a:prstGeom>
          <a:solidFill>
            <a:schemeClr val="accent1"/>
          </a:solidFill>
          <a:ln>
            <a:noFill/>
          </a:ln>
        </p:spPr>
        <p:txBody>
          <a:bodyPr spcFirstLastPara="1" wrap="square" lIns="91425" tIns="45700" rIns="91425" bIns="45700" anchor="t" anchorCtr="0">
            <a:noAutofit/>
          </a:bodyPr>
          <a:lstStyle/>
          <a:p>
            <a:pPr marL="0" marR="0" lvl="0" indent="0" algn="ctr" rtl="0">
              <a:lnSpc>
                <a:spcPct val="114000"/>
              </a:lnSpc>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111" name="Google Shape;111;p19" descr="20150416 tum logo blau png final.png"/>
          <p:cNvPicPr preferRelativeResize="0"/>
          <p:nvPr/>
        </p:nvPicPr>
        <p:blipFill rotWithShape="1">
          <a:blip r:embed="rId3">
            <a:alphaModFix/>
          </a:blip>
          <a:srcRect/>
          <a:stretch/>
        </p:blipFill>
        <p:spPr>
          <a:xfrm>
            <a:off x="8218800" y="324000"/>
            <a:ext cx="599513" cy="320288"/>
          </a:xfrm>
          <a:prstGeom prst="rect">
            <a:avLst/>
          </a:prstGeom>
          <a:noFill/>
          <a:ln>
            <a:noFill/>
          </a:ln>
        </p:spPr>
      </p:pic>
      <p:sp>
        <p:nvSpPr>
          <p:cNvPr id="112" name="Google Shape;112;p19"/>
          <p:cNvSpPr txBox="1">
            <a:spLocks noGrp="1"/>
          </p:cNvSpPr>
          <p:nvPr>
            <p:ph type="sldNum" idx="12"/>
          </p:nvPr>
        </p:nvSpPr>
        <p:spPr>
          <a:xfrm>
            <a:off x="6774934" y="4854985"/>
            <a:ext cx="2052000" cy="273844"/>
          </a:xfrm>
          <a:prstGeom prst="rect">
            <a:avLst/>
          </a:prstGeom>
          <a:noFill/>
          <a:ln>
            <a:noFill/>
          </a:ln>
        </p:spPr>
        <p:txBody>
          <a:bodyPr spcFirstLastPara="1" wrap="square" lIns="0" tIns="45700" rIns="0" bIns="45700" anchor="ctr" anchorCtr="0">
            <a:noAutofit/>
          </a:bodyPr>
          <a:lstStyle>
            <a:lvl1pPr marL="0" marR="0" lvl="0" indent="0" algn="r" rtl="0">
              <a:spcBef>
                <a:spcPts val="0"/>
              </a:spcBef>
              <a:spcAft>
                <a:spcPts val="0"/>
              </a:spcAft>
              <a:buNone/>
              <a:defRPr sz="1100" b="0" i="0" u="none" strike="noStrike" cap="none">
                <a:solidFill>
                  <a:schemeClr val="lt1"/>
                </a:solidFill>
                <a:latin typeface="Arial"/>
                <a:ea typeface="Arial"/>
                <a:cs typeface="Arial"/>
                <a:sym typeface="Arial"/>
              </a:defRPr>
            </a:lvl1pPr>
            <a:lvl2pPr marL="0" marR="0" lvl="1" indent="0" algn="r" rtl="0">
              <a:spcBef>
                <a:spcPts val="0"/>
              </a:spcBef>
              <a:spcAft>
                <a:spcPts val="0"/>
              </a:spcAft>
              <a:buNone/>
              <a:defRPr sz="1100" b="0" i="0" u="none" strike="noStrike" cap="none">
                <a:solidFill>
                  <a:schemeClr val="lt1"/>
                </a:solidFill>
                <a:latin typeface="Arial"/>
                <a:ea typeface="Arial"/>
                <a:cs typeface="Arial"/>
                <a:sym typeface="Arial"/>
              </a:defRPr>
            </a:lvl2pPr>
            <a:lvl3pPr marL="0" marR="0" lvl="2" indent="0" algn="r" rtl="0">
              <a:spcBef>
                <a:spcPts val="0"/>
              </a:spcBef>
              <a:spcAft>
                <a:spcPts val="0"/>
              </a:spcAft>
              <a:buNone/>
              <a:defRPr sz="1100" b="0" i="0" u="none" strike="noStrike" cap="none">
                <a:solidFill>
                  <a:schemeClr val="lt1"/>
                </a:solidFill>
                <a:latin typeface="Arial"/>
                <a:ea typeface="Arial"/>
                <a:cs typeface="Arial"/>
                <a:sym typeface="Arial"/>
              </a:defRPr>
            </a:lvl3pPr>
            <a:lvl4pPr marL="0" marR="0" lvl="3" indent="0" algn="r" rtl="0">
              <a:spcBef>
                <a:spcPts val="0"/>
              </a:spcBef>
              <a:spcAft>
                <a:spcPts val="0"/>
              </a:spcAft>
              <a:buNone/>
              <a:defRPr sz="1100" b="0" i="0" u="none" strike="noStrike" cap="none">
                <a:solidFill>
                  <a:schemeClr val="lt1"/>
                </a:solidFill>
                <a:latin typeface="Arial"/>
                <a:ea typeface="Arial"/>
                <a:cs typeface="Arial"/>
                <a:sym typeface="Arial"/>
              </a:defRPr>
            </a:lvl4pPr>
            <a:lvl5pPr marL="0" marR="0" lvl="4" indent="0" algn="r" rtl="0">
              <a:spcBef>
                <a:spcPts val="0"/>
              </a:spcBef>
              <a:spcAft>
                <a:spcPts val="0"/>
              </a:spcAft>
              <a:buNone/>
              <a:defRPr sz="1100" b="0" i="0" u="none" strike="noStrike" cap="none">
                <a:solidFill>
                  <a:schemeClr val="lt1"/>
                </a:solidFill>
                <a:latin typeface="Arial"/>
                <a:ea typeface="Arial"/>
                <a:cs typeface="Arial"/>
                <a:sym typeface="Arial"/>
              </a:defRPr>
            </a:lvl5pPr>
            <a:lvl6pPr marL="0" marR="0" lvl="5" indent="0" algn="r" rtl="0">
              <a:spcBef>
                <a:spcPts val="0"/>
              </a:spcBef>
              <a:spcAft>
                <a:spcPts val="0"/>
              </a:spcAft>
              <a:buNone/>
              <a:defRPr sz="1100" b="0" i="0" u="none" strike="noStrike" cap="none">
                <a:solidFill>
                  <a:schemeClr val="lt1"/>
                </a:solidFill>
                <a:latin typeface="Arial"/>
                <a:ea typeface="Arial"/>
                <a:cs typeface="Arial"/>
                <a:sym typeface="Arial"/>
              </a:defRPr>
            </a:lvl6pPr>
            <a:lvl7pPr marL="0" marR="0" lvl="6" indent="0" algn="r" rtl="0">
              <a:spcBef>
                <a:spcPts val="0"/>
              </a:spcBef>
              <a:spcAft>
                <a:spcPts val="0"/>
              </a:spcAft>
              <a:buNone/>
              <a:defRPr sz="1100" b="0" i="0" u="none" strike="noStrike" cap="none">
                <a:solidFill>
                  <a:schemeClr val="lt1"/>
                </a:solidFill>
                <a:latin typeface="Arial"/>
                <a:ea typeface="Arial"/>
                <a:cs typeface="Arial"/>
                <a:sym typeface="Arial"/>
              </a:defRPr>
            </a:lvl7pPr>
            <a:lvl8pPr marL="0" marR="0" lvl="7" indent="0" algn="r" rtl="0">
              <a:spcBef>
                <a:spcPts val="0"/>
              </a:spcBef>
              <a:spcAft>
                <a:spcPts val="0"/>
              </a:spcAft>
              <a:buNone/>
              <a:defRPr sz="1100" b="0" i="0" u="none" strike="noStrike" cap="none">
                <a:solidFill>
                  <a:schemeClr val="lt1"/>
                </a:solidFill>
                <a:latin typeface="Arial"/>
                <a:ea typeface="Arial"/>
                <a:cs typeface="Arial"/>
                <a:sym typeface="Arial"/>
              </a:defRPr>
            </a:lvl8pPr>
            <a:lvl9pPr marL="0" marR="0" lvl="8" indent="0" algn="r" rtl="0">
              <a:spcBef>
                <a:spcPts val="0"/>
              </a:spcBef>
              <a:spcAft>
                <a:spcPts val="0"/>
              </a:spcAft>
              <a:buNone/>
              <a:defRPr sz="11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‹Nr.›</a:t>
            </a:fld>
            <a:endParaRPr/>
          </a:p>
        </p:txBody>
      </p:sp>
      <p:sp>
        <p:nvSpPr>
          <p:cNvPr id="113" name="Google Shape;113;p19"/>
          <p:cNvSpPr txBox="1">
            <a:spLocks noGrp="1"/>
          </p:cNvSpPr>
          <p:nvPr>
            <p:ph type="ftr" idx="11"/>
          </p:nvPr>
        </p:nvSpPr>
        <p:spPr>
          <a:xfrm>
            <a:off x="311162" y="4854985"/>
            <a:ext cx="6464280" cy="273844"/>
          </a:xfrm>
          <a:prstGeom prst="rect">
            <a:avLst/>
          </a:prstGeom>
          <a:noFill/>
          <a:ln>
            <a:noFill/>
          </a:ln>
        </p:spPr>
        <p:txBody>
          <a:bodyPr spcFirstLastPara="1" wrap="square" lIns="0" tIns="45700" rIns="0" bIns="45700" anchor="ctr" anchorCtr="0">
            <a:noAutofit/>
          </a:bodyPr>
          <a:lstStyle>
            <a:lvl1pPr marR="0" lvl="0" algn="l" rtl="0">
              <a:spcBef>
                <a:spcPts val="0"/>
              </a:spcBef>
              <a:spcAft>
                <a:spcPts val="0"/>
              </a:spcAft>
              <a:buSzPts val="1400"/>
              <a:buNone/>
              <a:defRPr sz="110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5"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8"/>
        <p:cNvGrpSpPr/>
        <p:nvPr/>
      </p:nvGrpSpPr>
      <p:grpSpPr>
        <a:xfrm>
          <a:off x="0" y="0"/>
          <a:ext cx="0" cy="0"/>
          <a:chOff x="0" y="0"/>
          <a:chExt cx="0" cy="0"/>
        </a:xfrm>
      </p:grpSpPr>
      <p:sp>
        <p:nvSpPr>
          <p:cNvPr id="119" name="Google Shape;119;p21"/>
          <p:cNvSpPr/>
          <p:nvPr/>
        </p:nvSpPr>
        <p:spPr>
          <a:xfrm>
            <a:off x="0" y="0"/>
            <a:ext cx="9144000" cy="5143500"/>
          </a:xfrm>
          <a:prstGeom prst="rect">
            <a:avLst/>
          </a:prstGeom>
          <a:solidFill>
            <a:schemeClr val="dk1"/>
          </a:solidFill>
          <a:ln>
            <a:noFill/>
          </a:ln>
        </p:spPr>
        <p:txBody>
          <a:bodyPr spcFirstLastPara="1" wrap="square" lIns="91425" tIns="45700" rIns="91425" bIns="45700" anchor="t" anchorCtr="0">
            <a:noAutofit/>
          </a:bodyPr>
          <a:lstStyle/>
          <a:p>
            <a:pPr marL="0" marR="0" lvl="0" indent="0" algn="ctr" rtl="0">
              <a:lnSpc>
                <a:spcPct val="114000"/>
              </a:lnSpc>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120" name="Google Shape;120;p21" descr="20150416 tum logo blau png final.png"/>
          <p:cNvPicPr preferRelativeResize="0"/>
          <p:nvPr/>
        </p:nvPicPr>
        <p:blipFill rotWithShape="1">
          <a:blip r:embed="rId3">
            <a:alphaModFix/>
          </a:blip>
          <a:srcRect/>
          <a:stretch/>
        </p:blipFill>
        <p:spPr>
          <a:xfrm>
            <a:off x="8218800" y="324000"/>
            <a:ext cx="599513" cy="320288"/>
          </a:xfrm>
          <a:prstGeom prst="rect">
            <a:avLst/>
          </a:prstGeom>
          <a:noFill/>
          <a:ln>
            <a:noFill/>
          </a:ln>
        </p:spPr>
      </p:pic>
      <p:sp>
        <p:nvSpPr>
          <p:cNvPr id="121" name="Google Shape;121;p21"/>
          <p:cNvSpPr txBox="1">
            <a:spLocks noGrp="1"/>
          </p:cNvSpPr>
          <p:nvPr>
            <p:ph type="sldNum" idx="12"/>
          </p:nvPr>
        </p:nvSpPr>
        <p:spPr>
          <a:xfrm>
            <a:off x="6774934" y="4854985"/>
            <a:ext cx="2052000" cy="273844"/>
          </a:xfrm>
          <a:prstGeom prst="rect">
            <a:avLst/>
          </a:prstGeom>
          <a:noFill/>
          <a:ln>
            <a:noFill/>
          </a:ln>
        </p:spPr>
        <p:txBody>
          <a:bodyPr spcFirstLastPara="1" wrap="square" lIns="0" tIns="45700" rIns="0" bIns="45700" anchor="ctr" anchorCtr="0">
            <a:noAutofit/>
          </a:bodyPr>
          <a:lstStyle>
            <a:lvl1pPr marL="0" marR="0" lvl="0" indent="0" algn="r" rtl="0">
              <a:spcBef>
                <a:spcPts val="0"/>
              </a:spcBef>
              <a:spcAft>
                <a:spcPts val="0"/>
              </a:spcAft>
              <a:buNone/>
              <a:defRPr sz="1100" b="0" i="0" u="none" strike="noStrike" cap="none">
                <a:solidFill>
                  <a:schemeClr val="lt1"/>
                </a:solidFill>
                <a:latin typeface="Arial"/>
                <a:ea typeface="Arial"/>
                <a:cs typeface="Arial"/>
                <a:sym typeface="Arial"/>
              </a:defRPr>
            </a:lvl1pPr>
            <a:lvl2pPr marL="0" marR="0" lvl="1" indent="0" algn="r" rtl="0">
              <a:spcBef>
                <a:spcPts val="0"/>
              </a:spcBef>
              <a:spcAft>
                <a:spcPts val="0"/>
              </a:spcAft>
              <a:buNone/>
              <a:defRPr sz="1100" b="0" i="0" u="none" strike="noStrike" cap="none">
                <a:solidFill>
                  <a:schemeClr val="lt1"/>
                </a:solidFill>
                <a:latin typeface="Arial"/>
                <a:ea typeface="Arial"/>
                <a:cs typeface="Arial"/>
                <a:sym typeface="Arial"/>
              </a:defRPr>
            </a:lvl2pPr>
            <a:lvl3pPr marL="0" marR="0" lvl="2" indent="0" algn="r" rtl="0">
              <a:spcBef>
                <a:spcPts val="0"/>
              </a:spcBef>
              <a:spcAft>
                <a:spcPts val="0"/>
              </a:spcAft>
              <a:buNone/>
              <a:defRPr sz="1100" b="0" i="0" u="none" strike="noStrike" cap="none">
                <a:solidFill>
                  <a:schemeClr val="lt1"/>
                </a:solidFill>
                <a:latin typeface="Arial"/>
                <a:ea typeface="Arial"/>
                <a:cs typeface="Arial"/>
                <a:sym typeface="Arial"/>
              </a:defRPr>
            </a:lvl3pPr>
            <a:lvl4pPr marL="0" marR="0" lvl="3" indent="0" algn="r" rtl="0">
              <a:spcBef>
                <a:spcPts val="0"/>
              </a:spcBef>
              <a:spcAft>
                <a:spcPts val="0"/>
              </a:spcAft>
              <a:buNone/>
              <a:defRPr sz="1100" b="0" i="0" u="none" strike="noStrike" cap="none">
                <a:solidFill>
                  <a:schemeClr val="lt1"/>
                </a:solidFill>
                <a:latin typeface="Arial"/>
                <a:ea typeface="Arial"/>
                <a:cs typeface="Arial"/>
                <a:sym typeface="Arial"/>
              </a:defRPr>
            </a:lvl4pPr>
            <a:lvl5pPr marL="0" marR="0" lvl="4" indent="0" algn="r" rtl="0">
              <a:spcBef>
                <a:spcPts val="0"/>
              </a:spcBef>
              <a:spcAft>
                <a:spcPts val="0"/>
              </a:spcAft>
              <a:buNone/>
              <a:defRPr sz="1100" b="0" i="0" u="none" strike="noStrike" cap="none">
                <a:solidFill>
                  <a:schemeClr val="lt1"/>
                </a:solidFill>
                <a:latin typeface="Arial"/>
                <a:ea typeface="Arial"/>
                <a:cs typeface="Arial"/>
                <a:sym typeface="Arial"/>
              </a:defRPr>
            </a:lvl5pPr>
            <a:lvl6pPr marL="0" marR="0" lvl="5" indent="0" algn="r" rtl="0">
              <a:spcBef>
                <a:spcPts val="0"/>
              </a:spcBef>
              <a:spcAft>
                <a:spcPts val="0"/>
              </a:spcAft>
              <a:buNone/>
              <a:defRPr sz="1100" b="0" i="0" u="none" strike="noStrike" cap="none">
                <a:solidFill>
                  <a:schemeClr val="lt1"/>
                </a:solidFill>
                <a:latin typeface="Arial"/>
                <a:ea typeface="Arial"/>
                <a:cs typeface="Arial"/>
                <a:sym typeface="Arial"/>
              </a:defRPr>
            </a:lvl6pPr>
            <a:lvl7pPr marL="0" marR="0" lvl="6" indent="0" algn="r" rtl="0">
              <a:spcBef>
                <a:spcPts val="0"/>
              </a:spcBef>
              <a:spcAft>
                <a:spcPts val="0"/>
              </a:spcAft>
              <a:buNone/>
              <a:defRPr sz="1100" b="0" i="0" u="none" strike="noStrike" cap="none">
                <a:solidFill>
                  <a:schemeClr val="lt1"/>
                </a:solidFill>
                <a:latin typeface="Arial"/>
                <a:ea typeface="Arial"/>
                <a:cs typeface="Arial"/>
                <a:sym typeface="Arial"/>
              </a:defRPr>
            </a:lvl7pPr>
            <a:lvl8pPr marL="0" marR="0" lvl="7" indent="0" algn="r" rtl="0">
              <a:spcBef>
                <a:spcPts val="0"/>
              </a:spcBef>
              <a:spcAft>
                <a:spcPts val="0"/>
              </a:spcAft>
              <a:buNone/>
              <a:defRPr sz="1100" b="0" i="0" u="none" strike="noStrike" cap="none">
                <a:solidFill>
                  <a:schemeClr val="lt1"/>
                </a:solidFill>
                <a:latin typeface="Arial"/>
                <a:ea typeface="Arial"/>
                <a:cs typeface="Arial"/>
                <a:sym typeface="Arial"/>
              </a:defRPr>
            </a:lvl8pPr>
            <a:lvl9pPr marL="0" marR="0" lvl="8" indent="0" algn="r" rtl="0">
              <a:spcBef>
                <a:spcPts val="0"/>
              </a:spcBef>
              <a:spcAft>
                <a:spcPts val="0"/>
              </a:spcAft>
              <a:buNone/>
              <a:defRPr sz="11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‹Nr.›</a:t>
            </a:fld>
            <a:endParaRPr/>
          </a:p>
        </p:txBody>
      </p:sp>
      <p:sp>
        <p:nvSpPr>
          <p:cNvPr id="122" name="Google Shape;122;p21"/>
          <p:cNvSpPr txBox="1">
            <a:spLocks noGrp="1"/>
          </p:cNvSpPr>
          <p:nvPr>
            <p:ph type="ftr" idx="11"/>
          </p:nvPr>
        </p:nvSpPr>
        <p:spPr>
          <a:xfrm>
            <a:off x="311162" y="4854985"/>
            <a:ext cx="6464280" cy="273844"/>
          </a:xfrm>
          <a:prstGeom prst="rect">
            <a:avLst/>
          </a:prstGeom>
          <a:noFill/>
          <a:ln>
            <a:noFill/>
          </a:ln>
        </p:spPr>
        <p:txBody>
          <a:bodyPr spcFirstLastPara="1" wrap="square" lIns="0" tIns="45700" rIns="0" bIns="45700" anchor="ctr" anchorCtr="0">
            <a:noAutofit/>
          </a:bodyPr>
          <a:lstStyle>
            <a:lvl1pPr marR="0" lvl="0" algn="l" rtl="0">
              <a:spcBef>
                <a:spcPts val="0"/>
              </a:spcBef>
              <a:spcAft>
                <a:spcPts val="0"/>
              </a:spcAft>
              <a:buSzPts val="1400"/>
              <a:buNone/>
              <a:defRPr sz="110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notesSlide" Target="../notesSlides/notesSlide1.xml"/><Relationship Id="rId7" Type="http://schemas.openxmlformats.org/officeDocument/2006/relationships/image" Target="../media/image7.png"/><Relationship Id="rId12" Type="http://schemas.openxmlformats.org/officeDocument/2006/relationships/image" Target="../media/image12.jpg"/><Relationship Id="rId2" Type="http://schemas.openxmlformats.org/officeDocument/2006/relationships/slideLayout" Target="../slideLayouts/slideLayout10.xml"/><Relationship Id="rId1" Type="http://schemas.openxmlformats.org/officeDocument/2006/relationships/vmlDrawing" Target="../drawings/vmlDrawing1.vml"/><Relationship Id="rId6" Type="http://schemas.openxmlformats.org/officeDocument/2006/relationships/image" Target="../media/image6.png"/><Relationship Id="rId11" Type="http://schemas.openxmlformats.org/officeDocument/2006/relationships/image" Target="../media/image11.jpg"/><Relationship Id="rId5" Type="http://schemas.openxmlformats.org/officeDocument/2006/relationships/image" Target="../media/image5.png"/><Relationship Id="rId15" Type="http://schemas.openxmlformats.org/officeDocument/2006/relationships/image" Target="../media/image15.jpg"/><Relationship Id="rId10" Type="http://schemas.openxmlformats.org/officeDocument/2006/relationships/image" Target="../media/image10.jpg"/><Relationship Id="rId4" Type="http://schemas.openxmlformats.org/officeDocument/2006/relationships/oleObject" Target="../embeddings/oleObject1.bin"/><Relationship Id="rId9" Type="http://schemas.openxmlformats.org/officeDocument/2006/relationships/image" Target="../media/image9.jpg"/><Relationship Id="rId14" Type="http://schemas.openxmlformats.org/officeDocument/2006/relationships/image" Target="../media/image14.jp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7.png"/><Relationship Id="rId2" Type="http://schemas.openxmlformats.org/officeDocument/2006/relationships/slideLayout" Target="../slideLayouts/slideLayout10.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64BD"/>
            </a:gs>
            <a:gs pos="100000">
              <a:srgbClr val="003D6E"/>
            </a:gs>
          </a:gsLst>
          <a:lin ang="2700000" scaled="0"/>
        </a:gradFill>
        <a:effectLst/>
      </p:bgPr>
    </p:bg>
    <p:spTree>
      <p:nvGrpSpPr>
        <p:cNvPr id="1" name="Shape 130"/>
        <p:cNvGrpSpPr/>
        <p:nvPr/>
      </p:nvGrpSpPr>
      <p:grpSpPr>
        <a:xfrm>
          <a:off x="0" y="0"/>
          <a:ext cx="0" cy="0"/>
          <a:chOff x="0" y="0"/>
          <a:chExt cx="0" cy="0"/>
        </a:xfrm>
      </p:grpSpPr>
      <p:graphicFrame>
        <p:nvGraphicFramePr>
          <p:cNvPr id="131" name="Google Shape;131;p1"/>
          <p:cNvGraphicFramePr/>
          <p:nvPr/>
        </p:nvGraphicFramePr>
        <p:xfrm>
          <a:off x="1191" y="1191"/>
          <a:ext cx="1190" cy="1190"/>
        </p:xfrm>
        <a:graphic>
          <a:graphicData uri="http://schemas.openxmlformats.org/presentationml/2006/ole">
            <mc:AlternateContent xmlns:mc="http://schemas.openxmlformats.org/markup-compatibility/2006">
              <mc:Choice xmlns:v="urn:schemas-microsoft-com:vml" Requires="v">
                <p:oleObj spid="_x0000_s1025" r:id="rId4" imgW="1190" imgH="1190" progId="TCLayout.ActiveDocument.1">
                  <p:embed/>
                </p:oleObj>
              </mc:Choice>
              <mc:Fallback>
                <p:oleObj r:id="rId4" imgW="1190" imgH="1190" progId="TCLayout.ActiveDocument.1">
                  <p:embed/>
                  <p:pic>
                    <p:nvPicPr>
                      <p:cNvPr id="131" name="Google Shape;131;p1"/>
                      <p:cNvPicPr preferRelativeResize="0"/>
                      <p:nvPr/>
                    </p:nvPicPr>
                    <p:blipFill rotWithShape="1">
                      <a:blip r:embed="rId5">
                        <a:alphaModFix/>
                      </a:blip>
                      <a:srcRect/>
                      <a:stretch/>
                    </p:blipFill>
                    <p:spPr>
                      <a:xfrm>
                        <a:off x="1191" y="1191"/>
                        <a:ext cx="1190" cy="1190"/>
                      </a:xfrm>
                      <a:prstGeom prst="rect">
                        <a:avLst/>
                      </a:prstGeom>
                      <a:noFill/>
                      <a:ln>
                        <a:noFill/>
                      </a:ln>
                    </p:spPr>
                  </p:pic>
                </p:oleObj>
              </mc:Fallback>
            </mc:AlternateContent>
          </a:graphicData>
        </a:graphic>
      </p:graphicFrame>
      <p:sp>
        <p:nvSpPr>
          <p:cNvPr id="132" name="Google Shape;132;p1"/>
          <p:cNvSpPr>
            <a:spLocks noGrp="1"/>
          </p:cNvSpPr>
          <p:nvPr>
            <p:ph type="pic" idx="2"/>
          </p:nvPr>
        </p:nvSpPr>
        <p:spPr>
          <a:xfrm>
            <a:off x="-50" y="58851"/>
            <a:ext cx="9144000" cy="4808253"/>
          </a:xfrm>
          <a:prstGeom prst="rect">
            <a:avLst/>
          </a:prstGeom>
          <a:solidFill>
            <a:srgbClr val="FFFFFF"/>
          </a:solidFill>
          <a:ln>
            <a:noFill/>
          </a:ln>
        </p:spPr>
      </p:sp>
      <p:sp>
        <p:nvSpPr>
          <p:cNvPr id="133" name="Google Shape;133;p1"/>
          <p:cNvSpPr txBox="1">
            <a:spLocks noGrp="1"/>
          </p:cNvSpPr>
          <p:nvPr>
            <p:ph type="body" idx="3"/>
          </p:nvPr>
        </p:nvSpPr>
        <p:spPr>
          <a:xfrm>
            <a:off x="0" y="4775752"/>
            <a:ext cx="9144000" cy="357187"/>
          </a:xfrm>
          <a:prstGeom prst="rect">
            <a:avLst/>
          </a:prstGeom>
          <a:solidFill>
            <a:schemeClr val="dk2"/>
          </a:solid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600"/>
              <a:buNone/>
            </a:pPr>
            <a:r>
              <a:rPr lang="fr-FR" dirty="0">
                <a:solidFill>
                  <a:schemeClr val="bg1"/>
                </a:solidFill>
              </a:rPr>
              <a:t>The </a:t>
            </a:r>
            <a:r>
              <a:rPr lang="fr-FR" dirty="0" err="1">
                <a:solidFill>
                  <a:schemeClr val="bg1"/>
                </a:solidFill>
              </a:rPr>
              <a:t>promising</a:t>
            </a:r>
            <a:r>
              <a:rPr lang="fr-FR" dirty="0">
                <a:solidFill>
                  <a:schemeClr val="bg1"/>
                </a:solidFill>
              </a:rPr>
              <a:t> Ricochet </a:t>
            </a:r>
            <a:r>
              <a:rPr lang="fr-FR" dirty="0" err="1">
                <a:solidFill>
                  <a:schemeClr val="bg1"/>
                </a:solidFill>
              </a:rPr>
              <a:t>Effect</a:t>
            </a:r>
            <a:endParaRPr dirty="0">
              <a:solidFill>
                <a:schemeClr val="bg1"/>
              </a:solidFill>
            </a:endParaRPr>
          </a:p>
        </p:txBody>
      </p:sp>
      <p:sp>
        <p:nvSpPr>
          <p:cNvPr id="134" name="Google Shape;134;p1"/>
          <p:cNvSpPr txBox="1">
            <a:spLocks noGrp="1"/>
          </p:cNvSpPr>
          <p:nvPr>
            <p:ph type="dt" idx="10"/>
          </p:nvPr>
        </p:nvSpPr>
        <p:spPr>
          <a:xfrm>
            <a:off x="6048587" y="4786313"/>
            <a:ext cx="2843188" cy="307736"/>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de-DE" dirty="0">
                <a:solidFill>
                  <a:schemeClr val="bg1"/>
                </a:solidFill>
              </a:rPr>
              <a:t>Wednesday, 21 September 2022</a:t>
            </a:r>
            <a:endParaRPr dirty="0">
              <a:solidFill>
                <a:schemeClr val="bg1"/>
              </a:solidFill>
            </a:endParaRPr>
          </a:p>
        </p:txBody>
      </p:sp>
      <p:sp>
        <p:nvSpPr>
          <p:cNvPr id="136" name="Google Shape;136;p1"/>
          <p:cNvSpPr txBox="1">
            <a:spLocks noGrp="1"/>
          </p:cNvSpPr>
          <p:nvPr>
            <p:ph type="body" idx="6"/>
          </p:nvPr>
        </p:nvSpPr>
        <p:spPr>
          <a:xfrm>
            <a:off x="8059060" y="4039843"/>
            <a:ext cx="832714" cy="596015"/>
          </a:xfrm>
          <a:prstGeom prst="rect">
            <a:avLst/>
          </a:prstGeom>
          <a:blipFill rotWithShape="1">
            <a:blip r:embed="rId6">
              <a:alphaModFix/>
            </a:blip>
            <a:stretch>
              <a:fillRect/>
            </a:stretch>
          </a:blip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600"/>
              <a:buNone/>
            </a:pPr>
            <a:endParaRPr dirty="0"/>
          </a:p>
        </p:txBody>
      </p:sp>
      <p:pic>
        <p:nvPicPr>
          <p:cNvPr id="138" name="Google Shape;138;p1"/>
          <p:cNvPicPr preferRelativeResize="0"/>
          <p:nvPr/>
        </p:nvPicPr>
        <p:blipFill rotWithShape="1">
          <a:blip r:embed="rId7">
            <a:alphaModFix/>
          </a:blip>
          <a:srcRect/>
          <a:stretch/>
        </p:blipFill>
        <p:spPr>
          <a:xfrm>
            <a:off x="8213558" y="324686"/>
            <a:ext cx="611352" cy="322199"/>
          </a:xfrm>
          <a:prstGeom prst="rect">
            <a:avLst/>
          </a:prstGeom>
          <a:noFill/>
          <a:ln>
            <a:noFill/>
          </a:ln>
        </p:spPr>
      </p:pic>
      <p:sp>
        <p:nvSpPr>
          <p:cNvPr id="139" name="Google Shape;139;p1"/>
          <p:cNvSpPr txBox="1"/>
          <p:nvPr/>
        </p:nvSpPr>
        <p:spPr>
          <a:xfrm>
            <a:off x="317500" y="1353102"/>
            <a:ext cx="8508900" cy="1569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600" b="0" i="0" u="none" strike="noStrike" cap="none" dirty="0">
              <a:solidFill>
                <a:srgbClr val="A5A5A5"/>
              </a:solidFill>
              <a:latin typeface="Arial"/>
              <a:ea typeface="Arial"/>
              <a:cs typeface="Arial"/>
              <a:sym typeface="Arial"/>
            </a:endParaRPr>
          </a:p>
          <a:p>
            <a:pPr marL="457200" marR="0" lvl="0" indent="-330200" algn="l" rtl="0">
              <a:lnSpc>
                <a:spcPct val="100000"/>
              </a:lnSpc>
              <a:spcBef>
                <a:spcPts val="0"/>
              </a:spcBef>
              <a:spcAft>
                <a:spcPts val="0"/>
              </a:spcAft>
              <a:buClr>
                <a:schemeClr val="dk1"/>
              </a:buClr>
              <a:buSzPts val="1600"/>
              <a:buChar char="●"/>
            </a:pPr>
            <a:r>
              <a:rPr lang="de-DE" sz="1600" dirty="0">
                <a:solidFill>
                  <a:schemeClr val="dk1"/>
                </a:solidFill>
              </a:rPr>
              <a:t>Team </a:t>
            </a:r>
            <a:r>
              <a:rPr lang="de-DE" sz="1600" dirty="0" err="1">
                <a:solidFill>
                  <a:schemeClr val="dk1"/>
                </a:solidFill>
              </a:rPr>
              <a:t>Membrains</a:t>
            </a:r>
            <a:r>
              <a:rPr lang="de-DE" sz="1600" dirty="0">
                <a:solidFill>
                  <a:schemeClr val="dk1"/>
                </a:solidFill>
              </a:rPr>
              <a:t> </a:t>
            </a:r>
            <a:r>
              <a:rPr lang="de-DE" sz="1600" dirty="0" err="1">
                <a:solidFill>
                  <a:schemeClr val="dk1"/>
                </a:solidFill>
              </a:rPr>
              <a:t>of</a:t>
            </a:r>
            <a:r>
              <a:rPr lang="de-DE" sz="1600" dirty="0">
                <a:solidFill>
                  <a:schemeClr val="dk1"/>
                </a:solidFill>
              </a:rPr>
              <a:t> </a:t>
            </a:r>
            <a:r>
              <a:rPr lang="de-DE" sz="1600" dirty="0" err="1">
                <a:solidFill>
                  <a:schemeClr val="dk1"/>
                </a:solidFill>
              </a:rPr>
              <a:t>the</a:t>
            </a:r>
            <a:r>
              <a:rPr lang="de-DE" sz="1600" dirty="0">
                <a:solidFill>
                  <a:schemeClr val="dk1"/>
                </a:solidFill>
              </a:rPr>
              <a:t> TUM Junge Akademie</a:t>
            </a:r>
            <a:endParaRPr sz="1600" dirty="0">
              <a:solidFill>
                <a:schemeClr val="dk1"/>
              </a:solidFill>
            </a:endParaRPr>
          </a:p>
          <a:p>
            <a:pPr marL="457200" marR="0" lvl="0" indent="-330200" algn="l" rtl="0">
              <a:lnSpc>
                <a:spcPct val="100000"/>
              </a:lnSpc>
              <a:spcBef>
                <a:spcPts val="0"/>
              </a:spcBef>
              <a:spcAft>
                <a:spcPts val="0"/>
              </a:spcAft>
              <a:buClr>
                <a:schemeClr val="dk1"/>
              </a:buClr>
              <a:buSzPts val="1600"/>
              <a:buChar char="●"/>
            </a:pPr>
            <a:r>
              <a:rPr lang="de-DE" sz="1600" dirty="0">
                <a:solidFill>
                  <a:schemeClr val="dk1"/>
                </a:solidFill>
              </a:rPr>
              <a:t>7 </a:t>
            </a:r>
            <a:r>
              <a:rPr lang="de-DE" sz="1600" dirty="0" err="1">
                <a:solidFill>
                  <a:schemeClr val="dk1"/>
                </a:solidFill>
              </a:rPr>
              <a:t>Students</a:t>
            </a:r>
            <a:r>
              <a:rPr lang="de-DE" sz="1600" dirty="0">
                <a:solidFill>
                  <a:schemeClr val="dk1"/>
                </a:solidFill>
              </a:rPr>
              <a:t> </a:t>
            </a:r>
            <a:r>
              <a:rPr lang="de-DE" sz="1600" dirty="0" err="1">
                <a:solidFill>
                  <a:schemeClr val="dk1"/>
                </a:solidFill>
              </a:rPr>
              <a:t>of</a:t>
            </a:r>
            <a:r>
              <a:rPr lang="de-DE" sz="1600" dirty="0">
                <a:solidFill>
                  <a:schemeClr val="dk1"/>
                </a:solidFill>
              </a:rPr>
              <a:t> different </a:t>
            </a:r>
            <a:r>
              <a:rPr lang="de-DE" sz="1600" dirty="0" err="1">
                <a:solidFill>
                  <a:schemeClr val="dk1"/>
                </a:solidFill>
              </a:rPr>
              <a:t>fields</a:t>
            </a:r>
            <a:r>
              <a:rPr lang="de-DE" sz="1600" dirty="0">
                <a:solidFill>
                  <a:schemeClr val="dk1"/>
                </a:solidFill>
              </a:rPr>
              <a:t> </a:t>
            </a:r>
            <a:r>
              <a:rPr lang="de-DE" sz="1600" dirty="0" err="1">
                <a:solidFill>
                  <a:schemeClr val="dk1"/>
                </a:solidFill>
              </a:rPr>
              <a:t>of</a:t>
            </a:r>
            <a:r>
              <a:rPr lang="de-DE" sz="1600" dirty="0">
                <a:solidFill>
                  <a:schemeClr val="dk1"/>
                </a:solidFill>
              </a:rPr>
              <a:t> </a:t>
            </a:r>
            <a:r>
              <a:rPr lang="de-DE" sz="1600" dirty="0" err="1">
                <a:solidFill>
                  <a:schemeClr val="dk1"/>
                </a:solidFill>
              </a:rPr>
              <a:t>study</a:t>
            </a:r>
            <a:r>
              <a:rPr lang="de-DE" sz="1600" dirty="0">
                <a:solidFill>
                  <a:schemeClr val="dk1"/>
                </a:solidFill>
              </a:rPr>
              <a:t> (Engineering, Medicine, BWL, Physics)</a:t>
            </a:r>
            <a:endParaRPr sz="1600" dirty="0">
              <a:solidFill>
                <a:schemeClr val="dk1"/>
              </a:solidFill>
            </a:endParaRPr>
          </a:p>
          <a:p>
            <a:pPr marL="457200" marR="0" lvl="0" indent="-330200" algn="l" rtl="0">
              <a:lnSpc>
                <a:spcPct val="100000"/>
              </a:lnSpc>
              <a:spcBef>
                <a:spcPts val="0"/>
              </a:spcBef>
              <a:spcAft>
                <a:spcPts val="0"/>
              </a:spcAft>
              <a:buClr>
                <a:schemeClr val="dk1"/>
              </a:buClr>
              <a:buSzPts val="1600"/>
              <a:buChar char="●"/>
            </a:pPr>
            <a:r>
              <a:rPr lang="de-DE" sz="1600" dirty="0" err="1">
                <a:solidFill>
                  <a:schemeClr val="dk1"/>
                </a:solidFill>
              </a:rPr>
              <a:t>We</a:t>
            </a:r>
            <a:r>
              <a:rPr lang="de-DE" sz="1600" dirty="0">
                <a:solidFill>
                  <a:schemeClr val="dk1"/>
                </a:solidFill>
              </a:rPr>
              <a:t> </a:t>
            </a:r>
            <a:r>
              <a:rPr lang="de-DE" sz="1600" dirty="0" err="1">
                <a:solidFill>
                  <a:schemeClr val="dk1"/>
                </a:solidFill>
              </a:rPr>
              <a:t>are</a:t>
            </a:r>
            <a:r>
              <a:rPr lang="de-DE" sz="1600" dirty="0">
                <a:solidFill>
                  <a:schemeClr val="dk1"/>
                </a:solidFill>
              </a:rPr>
              <a:t> </a:t>
            </a:r>
            <a:r>
              <a:rPr lang="de-DE" sz="1600" dirty="0" err="1">
                <a:solidFill>
                  <a:schemeClr val="dk1"/>
                </a:solidFill>
              </a:rPr>
              <a:t>fascinated</a:t>
            </a:r>
            <a:r>
              <a:rPr lang="de-DE" sz="1600" dirty="0">
                <a:solidFill>
                  <a:schemeClr val="dk1"/>
                </a:solidFill>
              </a:rPr>
              <a:t> </a:t>
            </a:r>
            <a:r>
              <a:rPr lang="de-DE" sz="1600" dirty="0" err="1">
                <a:solidFill>
                  <a:schemeClr val="dk1"/>
                </a:solidFill>
              </a:rPr>
              <a:t>by</a:t>
            </a:r>
            <a:r>
              <a:rPr lang="de-DE" sz="1600" dirty="0">
                <a:solidFill>
                  <a:schemeClr val="dk1"/>
                </a:solidFill>
              </a:rPr>
              <a:t> </a:t>
            </a:r>
            <a:r>
              <a:rPr lang="de-DE" sz="1600" dirty="0" err="1">
                <a:solidFill>
                  <a:schemeClr val="dk1"/>
                </a:solidFill>
              </a:rPr>
              <a:t>Biomimicry</a:t>
            </a:r>
            <a:r>
              <a:rPr lang="de-DE" sz="1600" dirty="0">
                <a:solidFill>
                  <a:schemeClr val="dk1"/>
                </a:solidFill>
              </a:rPr>
              <a:t> and </a:t>
            </a:r>
            <a:r>
              <a:rPr lang="de-DE" sz="1600" dirty="0" err="1">
                <a:solidFill>
                  <a:schemeClr val="dk1"/>
                </a:solidFill>
              </a:rPr>
              <a:t>the</a:t>
            </a:r>
            <a:r>
              <a:rPr lang="de-DE" sz="1600" dirty="0">
                <a:solidFill>
                  <a:schemeClr val="dk1"/>
                </a:solidFill>
              </a:rPr>
              <a:t> </a:t>
            </a:r>
            <a:r>
              <a:rPr lang="de-DE" sz="1600" dirty="0" err="1">
                <a:solidFill>
                  <a:schemeClr val="dk1"/>
                </a:solidFill>
              </a:rPr>
              <a:t>solutions</a:t>
            </a:r>
            <a:r>
              <a:rPr lang="de-DE" sz="1600" dirty="0">
                <a:solidFill>
                  <a:schemeClr val="dk1"/>
                </a:solidFill>
              </a:rPr>
              <a:t> </a:t>
            </a:r>
            <a:r>
              <a:rPr lang="de-DE" sz="1600" dirty="0" err="1">
                <a:solidFill>
                  <a:schemeClr val="dk1"/>
                </a:solidFill>
              </a:rPr>
              <a:t>it</a:t>
            </a:r>
            <a:r>
              <a:rPr lang="de-DE" sz="1600" dirty="0">
                <a:solidFill>
                  <a:schemeClr val="dk1"/>
                </a:solidFill>
              </a:rPr>
              <a:t> </a:t>
            </a:r>
            <a:r>
              <a:rPr lang="de-DE" sz="1600" dirty="0" err="1">
                <a:solidFill>
                  <a:schemeClr val="dk1"/>
                </a:solidFill>
              </a:rPr>
              <a:t>can</a:t>
            </a:r>
            <a:r>
              <a:rPr lang="de-DE" sz="1600" dirty="0">
                <a:solidFill>
                  <a:schemeClr val="dk1"/>
                </a:solidFill>
              </a:rPr>
              <a:t> bring in </a:t>
            </a:r>
            <a:r>
              <a:rPr lang="de-DE" sz="1600" dirty="0" err="1">
                <a:solidFill>
                  <a:schemeClr val="dk1"/>
                </a:solidFill>
              </a:rPr>
              <a:t>addressing</a:t>
            </a:r>
            <a:r>
              <a:rPr lang="de-DE" sz="1600" dirty="0">
                <a:solidFill>
                  <a:schemeClr val="dk1"/>
                </a:solidFill>
              </a:rPr>
              <a:t> </a:t>
            </a:r>
            <a:r>
              <a:rPr lang="de-DE" sz="1600" dirty="0" err="1">
                <a:solidFill>
                  <a:schemeClr val="dk1"/>
                </a:solidFill>
              </a:rPr>
              <a:t>waste</a:t>
            </a:r>
            <a:r>
              <a:rPr lang="de-DE" sz="1600" dirty="0">
                <a:solidFill>
                  <a:schemeClr val="dk1"/>
                </a:solidFill>
              </a:rPr>
              <a:t> </a:t>
            </a:r>
            <a:r>
              <a:rPr lang="de-DE" sz="1600" dirty="0" err="1">
                <a:solidFill>
                  <a:schemeClr val="dk1"/>
                </a:solidFill>
              </a:rPr>
              <a:t>problems</a:t>
            </a:r>
            <a:endParaRPr sz="1600" dirty="0">
              <a:solidFill>
                <a:schemeClr val="dk1"/>
              </a:solidFill>
            </a:endParaRPr>
          </a:p>
          <a:p>
            <a:pPr marL="0" marR="0" lvl="0" indent="0" algn="l" rtl="0">
              <a:lnSpc>
                <a:spcPct val="100000"/>
              </a:lnSpc>
              <a:spcBef>
                <a:spcPts val="0"/>
              </a:spcBef>
              <a:spcAft>
                <a:spcPts val="0"/>
              </a:spcAft>
              <a:buNone/>
            </a:pPr>
            <a:endParaRPr sz="1600" dirty="0">
              <a:solidFill>
                <a:srgbClr val="A5A5A5"/>
              </a:solidFill>
            </a:endParaRPr>
          </a:p>
          <a:p>
            <a:pPr marL="0" marR="0" lvl="0" indent="0" algn="l" rtl="0">
              <a:lnSpc>
                <a:spcPct val="100000"/>
              </a:lnSpc>
              <a:spcBef>
                <a:spcPts val="0"/>
              </a:spcBef>
              <a:spcAft>
                <a:spcPts val="0"/>
              </a:spcAft>
              <a:buNone/>
            </a:pPr>
            <a:endParaRPr sz="1600" dirty="0">
              <a:solidFill>
                <a:srgbClr val="A5A5A5"/>
              </a:solidFill>
            </a:endParaRPr>
          </a:p>
          <a:p>
            <a:pPr marL="0" marR="0" lvl="0" indent="0" algn="l" rtl="0">
              <a:lnSpc>
                <a:spcPct val="100000"/>
              </a:lnSpc>
              <a:spcBef>
                <a:spcPts val="0"/>
              </a:spcBef>
              <a:spcAft>
                <a:spcPts val="0"/>
              </a:spcAft>
              <a:buNone/>
            </a:pPr>
            <a:endParaRPr sz="1600" dirty="0">
              <a:solidFill>
                <a:srgbClr val="A5A5A5"/>
              </a:solidFill>
            </a:endParaRPr>
          </a:p>
        </p:txBody>
      </p:sp>
      <p:pic>
        <p:nvPicPr>
          <p:cNvPr id="140" name="Google Shape;140;p1"/>
          <p:cNvPicPr preferRelativeResize="0"/>
          <p:nvPr/>
        </p:nvPicPr>
        <p:blipFill>
          <a:blip r:embed="rId8">
            <a:alphaModFix/>
          </a:blip>
          <a:stretch>
            <a:fillRect/>
          </a:stretch>
        </p:blipFill>
        <p:spPr>
          <a:xfrm>
            <a:off x="720675" y="3311632"/>
            <a:ext cx="882811" cy="1324216"/>
          </a:xfrm>
          <a:prstGeom prst="rect">
            <a:avLst/>
          </a:prstGeom>
          <a:noFill/>
          <a:ln>
            <a:noFill/>
          </a:ln>
        </p:spPr>
      </p:pic>
      <p:pic>
        <p:nvPicPr>
          <p:cNvPr id="141" name="Google Shape;141;p1"/>
          <p:cNvPicPr preferRelativeResize="0"/>
          <p:nvPr/>
        </p:nvPicPr>
        <p:blipFill>
          <a:blip r:embed="rId9">
            <a:alphaModFix/>
          </a:blip>
          <a:stretch>
            <a:fillRect/>
          </a:stretch>
        </p:blipFill>
        <p:spPr>
          <a:xfrm>
            <a:off x="2690569" y="3311632"/>
            <a:ext cx="882811" cy="1324216"/>
          </a:xfrm>
          <a:prstGeom prst="rect">
            <a:avLst/>
          </a:prstGeom>
          <a:noFill/>
          <a:ln>
            <a:noFill/>
          </a:ln>
        </p:spPr>
      </p:pic>
      <p:pic>
        <p:nvPicPr>
          <p:cNvPr id="142" name="Google Shape;142;p1"/>
          <p:cNvPicPr preferRelativeResize="0"/>
          <p:nvPr/>
        </p:nvPicPr>
        <p:blipFill>
          <a:blip r:embed="rId10">
            <a:alphaModFix/>
          </a:blip>
          <a:stretch>
            <a:fillRect/>
          </a:stretch>
        </p:blipFill>
        <p:spPr>
          <a:xfrm>
            <a:off x="3675532" y="3311632"/>
            <a:ext cx="882811" cy="1324216"/>
          </a:xfrm>
          <a:prstGeom prst="rect">
            <a:avLst/>
          </a:prstGeom>
          <a:noFill/>
          <a:ln>
            <a:noFill/>
          </a:ln>
        </p:spPr>
      </p:pic>
      <p:pic>
        <p:nvPicPr>
          <p:cNvPr id="143" name="Google Shape;143;p1"/>
          <p:cNvPicPr preferRelativeResize="0"/>
          <p:nvPr/>
        </p:nvPicPr>
        <p:blipFill>
          <a:blip r:embed="rId11">
            <a:alphaModFix/>
          </a:blip>
          <a:stretch>
            <a:fillRect/>
          </a:stretch>
        </p:blipFill>
        <p:spPr>
          <a:xfrm>
            <a:off x="6630389" y="3311632"/>
            <a:ext cx="882811" cy="1324216"/>
          </a:xfrm>
          <a:prstGeom prst="rect">
            <a:avLst/>
          </a:prstGeom>
          <a:noFill/>
          <a:ln>
            <a:noFill/>
          </a:ln>
        </p:spPr>
      </p:pic>
      <p:pic>
        <p:nvPicPr>
          <p:cNvPr id="144" name="Google Shape;144;p1"/>
          <p:cNvPicPr preferRelativeResize="0"/>
          <p:nvPr/>
        </p:nvPicPr>
        <p:blipFill>
          <a:blip r:embed="rId12">
            <a:alphaModFix/>
          </a:blip>
          <a:stretch>
            <a:fillRect/>
          </a:stretch>
        </p:blipFill>
        <p:spPr>
          <a:xfrm>
            <a:off x="5645437" y="3311632"/>
            <a:ext cx="882811" cy="1324216"/>
          </a:xfrm>
          <a:prstGeom prst="rect">
            <a:avLst/>
          </a:prstGeom>
          <a:noFill/>
          <a:ln>
            <a:noFill/>
          </a:ln>
        </p:spPr>
      </p:pic>
      <p:pic>
        <p:nvPicPr>
          <p:cNvPr id="145" name="Google Shape;145;p1"/>
          <p:cNvPicPr preferRelativeResize="0"/>
          <p:nvPr/>
        </p:nvPicPr>
        <p:blipFill>
          <a:blip r:embed="rId13">
            <a:alphaModFix/>
          </a:blip>
          <a:stretch>
            <a:fillRect/>
          </a:stretch>
        </p:blipFill>
        <p:spPr>
          <a:xfrm>
            <a:off x="1705627" y="3311632"/>
            <a:ext cx="882811" cy="1324216"/>
          </a:xfrm>
          <a:prstGeom prst="rect">
            <a:avLst/>
          </a:prstGeom>
          <a:noFill/>
          <a:ln>
            <a:noFill/>
          </a:ln>
        </p:spPr>
      </p:pic>
      <p:pic>
        <p:nvPicPr>
          <p:cNvPr id="146" name="Google Shape;146;p1"/>
          <p:cNvPicPr preferRelativeResize="0"/>
          <p:nvPr/>
        </p:nvPicPr>
        <p:blipFill>
          <a:blip r:embed="rId14">
            <a:alphaModFix/>
          </a:blip>
          <a:stretch>
            <a:fillRect/>
          </a:stretch>
        </p:blipFill>
        <p:spPr>
          <a:xfrm>
            <a:off x="4660484" y="3311632"/>
            <a:ext cx="882811" cy="1324216"/>
          </a:xfrm>
          <a:prstGeom prst="rect">
            <a:avLst/>
          </a:prstGeom>
          <a:noFill/>
          <a:ln>
            <a:noFill/>
          </a:ln>
        </p:spPr>
      </p:pic>
      <p:pic>
        <p:nvPicPr>
          <p:cNvPr id="147" name="Google Shape;147;p1"/>
          <p:cNvPicPr preferRelativeResize="0"/>
          <p:nvPr/>
        </p:nvPicPr>
        <p:blipFill rotWithShape="1">
          <a:blip r:embed="rId15">
            <a:alphaModFix/>
          </a:blip>
          <a:srcRect t="21490" b="18596"/>
          <a:stretch/>
        </p:blipFill>
        <p:spPr>
          <a:xfrm>
            <a:off x="4572000" y="177948"/>
            <a:ext cx="3487051" cy="117515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0064BD"/>
            </a:gs>
            <a:gs pos="100000">
              <a:srgbClr val="003D6E"/>
            </a:gs>
          </a:gsLst>
          <a:lin ang="2700000" scaled="0"/>
        </a:gradFill>
        <a:effectLst/>
      </p:bgPr>
    </p:bg>
    <p:spTree>
      <p:nvGrpSpPr>
        <p:cNvPr id="1" name="Shape 151"/>
        <p:cNvGrpSpPr/>
        <p:nvPr/>
      </p:nvGrpSpPr>
      <p:grpSpPr>
        <a:xfrm>
          <a:off x="0" y="0"/>
          <a:ext cx="0" cy="0"/>
          <a:chOff x="0" y="0"/>
          <a:chExt cx="0" cy="0"/>
        </a:xfrm>
      </p:grpSpPr>
      <p:graphicFrame>
        <p:nvGraphicFramePr>
          <p:cNvPr id="152" name="Google Shape;152;p2"/>
          <p:cNvGraphicFramePr/>
          <p:nvPr/>
        </p:nvGraphicFramePr>
        <p:xfrm>
          <a:off x="1191" y="1191"/>
          <a:ext cx="1190" cy="1190"/>
        </p:xfrm>
        <a:graphic>
          <a:graphicData uri="http://schemas.openxmlformats.org/presentationml/2006/ole">
            <mc:AlternateContent xmlns:mc="http://schemas.openxmlformats.org/markup-compatibility/2006">
              <mc:Choice xmlns:v="urn:schemas-microsoft-com:vml" Requires="v">
                <p:oleObj spid="_x0000_s2049" r:id="rId4" imgW="1190" imgH="1190" progId="TCLayout.ActiveDocument.1">
                  <p:embed/>
                </p:oleObj>
              </mc:Choice>
              <mc:Fallback>
                <p:oleObj r:id="rId4" imgW="1190" imgH="1190" progId="TCLayout.ActiveDocument.1">
                  <p:embed/>
                  <p:pic>
                    <p:nvPicPr>
                      <p:cNvPr id="152" name="Google Shape;152;p2"/>
                      <p:cNvPicPr preferRelativeResize="0"/>
                      <p:nvPr/>
                    </p:nvPicPr>
                    <p:blipFill rotWithShape="1">
                      <a:blip r:embed="rId5">
                        <a:alphaModFix/>
                      </a:blip>
                      <a:srcRect/>
                      <a:stretch/>
                    </p:blipFill>
                    <p:spPr>
                      <a:xfrm>
                        <a:off x="1191" y="1191"/>
                        <a:ext cx="1190" cy="1190"/>
                      </a:xfrm>
                      <a:prstGeom prst="rect">
                        <a:avLst/>
                      </a:prstGeom>
                      <a:noFill/>
                      <a:ln>
                        <a:noFill/>
                      </a:ln>
                    </p:spPr>
                  </p:pic>
                </p:oleObj>
              </mc:Fallback>
            </mc:AlternateContent>
          </a:graphicData>
        </a:graphic>
      </p:graphicFrame>
      <p:sp>
        <p:nvSpPr>
          <p:cNvPr id="153" name="Google Shape;153;p2"/>
          <p:cNvSpPr>
            <a:spLocks noGrp="1"/>
          </p:cNvSpPr>
          <p:nvPr>
            <p:ph type="pic" idx="2"/>
          </p:nvPr>
        </p:nvSpPr>
        <p:spPr>
          <a:xfrm>
            <a:off x="0" y="146092"/>
            <a:ext cx="9144000" cy="4808253"/>
          </a:xfrm>
          <a:prstGeom prst="rect">
            <a:avLst/>
          </a:prstGeom>
          <a:solidFill>
            <a:srgbClr val="FFFFFF"/>
          </a:solidFill>
          <a:ln>
            <a:noFill/>
          </a:ln>
        </p:spPr>
      </p:sp>
      <p:sp>
        <p:nvSpPr>
          <p:cNvPr id="154" name="Google Shape;154;p2"/>
          <p:cNvSpPr txBox="1">
            <a:spLocks noGrp="1"/>
          </p:cNvSpPr>
          <p:nvPr>
            <p:ph type="body" idx="3"/>
          </p:nvPr>
        </p:nvSpPr>
        <p:spPr>
          <a:xfrm>
            <a:off x="0" y="4775752"/>
            <a:ext cx="9144000" cy="357187"/>
          </a:xfrm>
          <a:prstGeom prst="rect">
            <a:avLst/>
          </a:prstGeom>
          <a:solidFill>
            <a:schemeClr val="dk2"/>
          </a:solid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600"/>
              <a:buNone/>
            </a:pPr>
            <a:r>
              <a:rPr lang="fr-FR" dirty="0">
                <a:solidFill>
                  <a:schemeClr val="bg1"/>
                </a:solidFill>
              </a:rPr>
              <a:t>The </a:t>
            </a:r>
            <a:r>
              <a:rPr lang="fr-FR" dirty="0" err="1">
                <a:solidFill>
                  <a:schemeClr val="bg1"/>
                </a:solidFill>
              </a:rPr>
              <a:t>promising</a:t>
            </a:r>
            <a:r>
              <a:rPr lang="fr-FR" dirty="0">
                <a:solidFill>
                  <a:schemeClr val="bg1"/>
                </a:solidFill>
              </a:rPr>
              <a:t> Ricochet </a:t>
            </a:r>
            <a:r>
              <a:rPr lang="fr-FR" dirty="0" err="1">
                <a:solidFill>
                  <a:schemeClr val="bg1"/>
                </a:solidFill>
              </a:rPr>
              <a:t>Effect</a:t>
            </a:r>
            <a:endParaRPr dirty="0">
              <a:solidFill>
                <a:schemeClr val="bg1"/>
              </a:solidFill>
            </a:endParaRPr>
          </a:p>
        </p:txBody>
      </p:sp>
      <p:sp>
        <p:nvSpPr>
          <p:cNvPr id="155" name="Google Shape;155;p2"/>
          <p:cNvSpPr txBox="1">
            <a:spLocks noGrp="1"/>
          </p:cNvSpPr>
          <p:nvPr>
            <p:ph type="dt" idx="10"/>
          </p:nvPr>
        </p:nvSpPr>
        <p:spPr>
          <a:xfrm>
            <a:off x="4057227" y="4786313"/>
            <a:ext cx="4834640" cy="523180"/>
          </a:xfrm>
          <a:prstGeom prst="rect">
            <a:avLst/>
          </a:prstGeom>
          <a:noFill/>
          <a:ln>
            <a:noFill/>
          </a:ln>
        </p:spPr>
        <p:txBody>
          <a:bodyPr spcFirstLastPara="1" wrap="square" lIns="91425" tIns="45700" rIns="91425" bIns="45700" anchor="t" anchorCtr="0">
            <a:spAutoFit/>
          </a:bodyPr>
          <a:lstStyle/>
          <a:p>
            <a:pPr marL="0" lvl="0" indent="0" algn="r" rtl="0">
              <a:spcBef>
                <a:spcPts val="0"/>
              </a:spcBef>
              <a:spcAft>
                <a:spcPts val="0"/>
              </a:spcAft>
              <a:buNone/>
            </a:pPr>
            <a:r>
              <a:rPr lang="de-DE" dirty="0" err="1">
                <a:solidFill>
                  <a:schemeClr val="bg1"/>
                </a:solidFill>
              </a:rPr>
              <a:t>Category</a:t>
            </a:r>
            <a:r>
              <a:rPr lang="de-DE" dirty="0">
                <a:solidFill>
                  <a:schemeClr val="bg1"/>
                </a:solidFill>
              </a:rPr>
              <a:t> </a:t>
            </a:r>
            <a:r>
              <a:rPr lang="de-DE" dirty="0" err="1">
                <a:solidFill>
                  <a:schemeClr val="bg1"/>
                </a:solidFill>
              </a:rPr>
              <a:t>of</a:t>
            </a:r>
            <a:r>
              <a:rPr lang="de-DE" dirty="0">
                <a:solidFill>
                  <a:schemeClr val="bg1"/>
                </a:solidFill>
              </a:rPr>
              <a:t> </a:t>
            </a:r>
            <a:r>
              <a:rPr lang="de-DE" dirty="0" err="1">
                <a:solidFill>
                  <a:schemeClr val="bg1"/>
                </a:solidFill>
              </a:rPr>
              <a:t>the</a:t>
            </a:r>
            <a:r>
              <a:rPr lang="de-DE" dirty="0">
                <a:solidFill>
                  <a:schemeClr val="bg1"/>
                </a:solidFill>
              </a:rPr>
              <a:t> Challenge: </a:t>
            </a:r>
            <a:r>
              <a:rPr lang="de-DE" i="1" dirty="0">
                <a:solidFill>
                  <a:srgbClr val="A5A5A5"/>
                </a:solidFill>
              </a:rPr>
              <a:t>City / Energy / </a:t>
            </a:r>
            <a:r>
              <a:rPr lang="de-DE" i="1" dirty="0" err="1">
                <a:solidFill>
                  <a:srgbClr val="A5A5A5"/>
                </a:solidFill>
              </a:rPr>
              <a:t>Consumption</a:t>
            </a:r>
            <a:endParaRPr dirty="0"/>
          </a:p>
          <a:p>
            <a:pPr marL="0" lvl="0" indent="0" algn="r" rtl="0">
              <a:spcBef>
                <a:spcPts val="0"/>
              </a:spcBef>
              <a:spcAft>
                <a:spcPts val="0"/>
              </a:spcAft>
              <a:buNone/>
            </a:pPr>
            <a:endParaRPr dirty="0"/>
          </a:p>
        </p:txBody>
      </p:sp>
      <p:sp>
        <p:nvSpPr>
          <p:cNvPr id="157" name="Google Shape;157;p2"/>
          <p:cNvSpPr txBox="1">
            <a:spLocks noGrp="1"/>
          </p:cNvSpPr>
          <p:nvPr>
            <p:ph type="body" idx="6"/>
          </p:nvPr>
        </p:nvSpPr>
        <p:spPr>
          <a:xfrm>
            <a:off x="8059060" y="4039843"/>
            <a:ext cx="832714" cy="596015"/>
          </a:xfrm>
          <a:prstGeom prst="rect">
            <a:avLst/>
          </a:prstGeom>
          <a:blipFill rotWithShape="1">
            <a:blip r:embed="rId6">
              <a:alphaModFix/>
            </a:blip>
            <a:stretch>
              <a:fillRect/>
            </a:stretch>
          </a:blip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600"/>
              <a:buNone/>
            </a:pPr>
            <a:endParaRPr dirty="0"/>
          </a:p>
        </p:txBody>
      </p:sp>
      <p:pic>
        <p:nvPicPr>
          <p:cNvPr id="159" name="Google Shape;159;p2"/>
          <p:cNvPicPr preferRelativeResize="0"/>
          <p:nvPr/>
        </p:nvPicPr>
        <p:blipFill rotWithShape="1">
          <a:blip r:embed="rId7">
            <a:alphaModFix/>
          </a:blip>
          <a:srcRect/>
          <a:stretch/>
        </p:blipFill>
        <p:spPr>
          <a:xfrm>
            <a:off x="8213558" y="324686"/>
            <a:ext cx="611352" cy="322199"/>
          </a:xfrm>
          <a:prstGeom prst="rect">
            <a:avLst/>
          </a:prstGeom>
          <a:noFill/>
          <a:ln>
            <a:noFill/>
          </a:ln>
        </p:spPr>
      </p:pic>
      <p:sp>
        <p:nvSpPr>
          <p:cNvPr id="160" name="Google Shape;160;p2"/>
          <p:cNvSpPr txBox="1"/>
          <p:nvPr/>
        </p:nvSpPr>
        <p:spPr>
          <a:xfrm>
            <a:off x="315912" y="950863"/>
            <a:ext cx="7347632" cy="360363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de-DE" sz="1200" b="1" i="0" u="none" strike="noStrike" cap="none">
                <a:solidFill>
                  <a:schemeClr val="dk1"/>
                </a:solidFill>
                <a:latin typeface="Arial"/>
                <a:ea typeface="Arial"/>
                <a:cs typeface="Arial"/>
                <a:sym typeface="Arial"/>
              </a:rPr>
              <a:t>Problem definition: </a:t>
            </a:r>
            <a:r>
              <a:rPr lang="de-DE" sz="1000" i="1">
                <a:solidFill>
                  <a:schemeClr val="dk1"/>
                </a:solidFill>
              </a:rPr>
              <a:t>How can the Ricochet effect be used to tackle a precise waste problem humans are facing nowadays?</a:t>
            </a:r>
            <a:endParaRPr/>
          </a:p>
          <a:p>
            <a:pPr marL="0" marR="0" lvl="0" indent="0" algn="l" rtl="0">
              <a:lnSpc>
                <a:spcPct val="100000"/>
              </a:lnSpc>
              <a:spcBef>
                <a:spcPts val="0"/>
              </a:spcBef>
              <a:spcAft>
                <a:spcPts val="0"/>
              </a:spcAft>
              <a:buNone/>
            </a:pPr>
            <a:endParaRPr sz="12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r>
              <a:rPr lang="de-DE" sz="1200" b="1" i="0" u="none" strike="noStrike" cap="none">
                <a:solidFill>
                  <a:schemeClr val="dk1"/>
                </a:solidFill>
                <a:latin typeface="Arial"/>
                <a:ea typeface="Arial"/>
                <a:cs typeface="Arial"/>
                <a:sym typeface="Arial"/>
              </a:rPr>
              <a:t>Waste-Challenge: </a:t>
            </a:r>
            <a:r>
              <a:rPr lang="de-DE" sz="1000" i="1">
                <a:solidFill>
                  <a:schemeClr val="dk1"/>
                </a:solidFill>
              </a:rPr>
              <a:t>The Ricochet Effect seems to be a promising strategy to tackle some great waste issues. The Manta Ray uses the effect to efficiently filter particles out of the water. Filters are a key component in our lives to separate the clean from the dirty, the good from the bad or the waste from our nature.</a:t>
            </a:r>
            <a:endParaRPr sz="1200" i="1">
              <a:solidFill>
                <a:srgbClr val="999999"/>
              </a:solidFill>
            </a:endParaRPr>
          </a:p>
          <a:p>
            <a:pPr marL="0" marR="0" lvl="0" indent="0" algn="l" rtl="0">
              <a:lnSpc>
                <a:spcPct val="100000"/>
              </a:lnSpc>
              <a:spcBef>
                <a:spcPts val="0"/>
              </a:spcBef>
              <a:spcAft>
                <a:spcPts val="0"/>
              </a:spcAft>
              <a:buNone/>
            </a:pPr>
            <a:endParaRPr sz="1200" i="1">
              <a:solidFill>
                <a:srgbClr val="999999"/>
              </a:solidFill>
            </a:endParaRPr>
          </a:p>
          <a:p>
            <a:pPr marL="0" marR="0" lvl="0" indent="0" algn="l" rtl="0">
              <a:lnSpc>
                <a:spcPct val="100000"/>
              </a:lnSpc>
              <a:spcBef>
                <a:spcPts val="0"/>
              </a:spcBef>
              <a:spcAft>
                <a:spcPts val="0"/>
              </a:spcAft>
              <a:buNone/>
            </a:pPr>
            <a:r>
              <a:rPr lang="de-DE" sz="1200" b="1" i="0" u="none" strike="noStrike" cap="none">
                <a:solidFill>
                  <a:schemeClr val="dk1"/>
                </a:solidFill>
                <a:latin typeface="Arial"/>
                <a:ea typeface="Arial"/>
                <a:cs typeface="Arial"/>
                <a:sym typeface="Arial"/>
              </a:rPr>
              <a:t>Desired Impact: </a:t>
            </a:r>
            <a:r>
              <a:rPr lang="de-DE" sz="1000" i="1">
                <a:solidFill>
                  <a:schemeClr val="dk1"/>
                </a:solidFill>
              </a:rPr>
              <a:t>We believe that novel filtration methods need to be developed in order to tackle the ever increasing waste problem. Your work and solutions should have a substantial impact in removing waste.</a:t>
            </a:r>
            <a:endParaRPr sz="1000" i="1"/>
          </a:p>
          <a:p>
            <a:pPr marL="0" marR="0" lvl="0" indent="0" algn="l" rtl="0">
              <a:lnSpc>
                <a:spcPct val="100000"/>
              </a:lnSpc>
              <a:spcBef>
                <a:spcPts val="0"/>
              </a:spcBef>
              <a:spcAft>
                <a:spcPts val="0"/>
              </a:spcAft>
              <a:buNone/>
            </a:pPr>
            <a:endParaRPr sz="1200" b="1"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r>
              <a:rPr lang="de-DE" sz="1200" b="1" i="0" u="none" strike="noStrike" cap="none">
                <a:solidFill>
                  <a:schemeClr val="dk1"/>
                </a:solidFill>
                <a:latin typeface="Arial"/>
                <a:ea typeface="Arial"/>
                <a:cs typeface="Arial"/>
                <a:sym typeface="Arial"/>
              </a:rPr>
              <a:t>Skills needed/recommended: </a:t>
            </a:r>
            <a:endParaRPr/>
          </a:p>
          <a:p>
            <a:pPr marL="457200" lvl="0" indent="-292100" algn="l" rtl="0">
              <a:spcBef>
                <a:spcPts val="0"/>
              </a:spcBef>
              <a:spcAft>
                <a:spcPts val="0"/>
              </a:spcAft>
              <a:buClr>
                <a:schemeClr val="dk1"/>
              </a:buClr>
              <a:buSzPts val="1000"/>
              <a:buChar char="●"/>
            </a:pPr>
            <a:r>
              <a:rPr lang="de-DE" sz="1000" i="1">
                <a:solidFill>
                  <a:schemeClr val="dk1"/>
                </a:solidFill>
              </a:rPr>
              <a:t>Fundamental understanding of fluid mechanics</a:t>
            </a:r>
            <a:endParaRPr sz="1000" i="1">
              <a:solidFill>
                <a:schemeClr val="dk1"/>
              </a:solidFill>
            </a:endParaRPr>
          </a:p>
          <a:p>
            <a:pPr marL="457200" lvl="0" indent="-292100" algn="l" rtl="0">
              <a:spcBef>
                <a:spcPts val="0"/>
              </a:spcBef>
              <a:spcAft>
                <a:spcPts val="0"/>
              </a:spcAft>
              <a:buClr>
                <a:schemeClr val="dk1"/>
              </a:buClr>
              <a:buSzPts val="1000"/>
              <a:buChar char="●"/>
            </a:pPr>
            <a:r>
              <a:rPr lang="de-DE" sz="1000" i="1">
                <a:solidFill>
                  <a:schemeClr val="dk1"/>
                </a:solidFill>
              </a:rPr>
              <a:t>The impact of waste on our environment</a:t>
            </a:r>
            <a:endParaRPr sz="1000" i="1">
              <a:solidFill>
                <a:schemeClr val="dk1"/>
              </a:solidFill>
            </a:endParaRPr>
          </a:p>
          <a:p>
            <a:pPr marL="457200" lvl="0" indent="-292100" algn="l" rtl="0">
              <a:spcBef>
                <a:spcPts val="0"/>
              </a:spcBef>
              <a:spcAft>
                <a:spcPts val="0"/>
              </a:spcAft>
              <a:buClr>
                <a:schemeClr val="dk1"/>
              </a:buClr>
              <a:buSzPts val="1000"/>
              <a:buChar char="●"/>
            </a:pPr>
            <a:r>
              <a:rPr lang="de-DE" sz="1000" i="1">
                <a:solidFill>
                  <a:schemeClr val="dk1"/>
                </a:solidFill>
              </a:rPr>
              <a:t>…</a:t>
            </a:r>
            <a:endParaRPr sz="1200" i="1">
              <a:solidFill>
                <a:srgbClr val="A5A5A5"/>
              </a:solidFill>
            </a:endParaRPr>
          </a:p>
          <a:p>
            <a:pPr marL="0" marR="0" lvl="0" indent="0" algn="l" rtl="0">
              <a:lnSpc>
                <a:spcPct val="100000"/>
              </a:lnSpc>
              <a:spcBef>
                <a:spcPts val="0"/>
              </a:spcBef>
              <a:spcAft>
                <a:spcPts val="0"/>
              </a:spcAft>
              <a:buNone/>
            </a:pPr>
            <a:endParaRPr sz="1200" b="1"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r>
              <a:rPr lang="de-DE" sz="1200" b="1" i="0" u="none" strike="noStrike" cap="none">
                <a:solidFill>
                  <a:schemeClr val="dk1"/>
                </a:solidFill>
                <a:latin typeface="Arial"/>
                <a:ea typeface="Arial"/>
                <a:cs typeface="Arial"/>
                <a:sym typeface="Arial"/>
              </a:rPr>
              <a:t>Relevant considerations for the challenge/theme: </a:t>
            </a:r>
            <a:endParaRPr sz="1200" b="0" i="0" u="none" strike="noStrike" cap="none">
              <a:solidFill>
                <a:schemeClr val="dk1"/>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DE" sz="1000" i="1">
                <a:solidFill>
                  <a:schemeClr val="dk1"/>
                </a:solidFill>
              </a:rPr>
              <a:t>The team is free in their use of biomimicry to tackle this challenge. Though the main interest of the challenge should be the ricochet effect, it might be interesting to look at other animals or plants for further inspiration. </a:t>
            </a:r>
            <a:endParaRPr sz="1000" i="1">
              <a:solidFill>
                <a:schemeClr val="dk1"/>
              </a:solidFill>
            </a:endParaRPr>
          </a:p>
          <a:p>
            <a:pPr marL="0" marR="0" lvl="0" indent="0" algn="l" rtl="0">
              <a:lnSpc>
                <a:spcPct val="100000"/>
              </a:lnSpc>
              <a:spcBef>
                <a:spcPts val="0"/>
              </a:spcBef>
              <a:spcAft>
                <a:spcPts val="0"/>
              </a:spcAft>
              <a:buNone/>
            </a:pPr>
            <a:endParaRPr sz="1200" i="1">
              <a:solidFill>
                <a:srgbClr val="A5A5A5"/>
              </a:solidFill>
            </a:endParaRPr>
          </a:p>
          <a:p>
            <a:pPr marL="0" marR="0" lvl="0" indent="0" algn="l" rtl="0">
              <a:lnSpc>
                <a:spcPct val="100000"/>
              </a:lnSpc>
              <a:spcBef>
                <a:spcPts val="0"/>
              </a:spcBef>
              <a:spcAft>
                <a:spcPts val="0"/>
              </a:spcAft>
              <a:buNone/>
            </a:pPr>
            <a:endParaRPr sz="1200" b="1" i="0" u="none" strike="noStrike" cap="non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Inhalt">
  <a:themeElements>
    <a:clrScheme name="TUM">
      <a:dk1>
        <a:srgbClr val="000000"/>
      </a:dk1>
      <a:lt1>
        <a:srgbClr val="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itel 1">
  <a:themeElements>
    <a:clrScheme name="TUM">
      <a:dk1>
        <a:srgbClr val="000000"/>
      </a:dk1>
      <a:lt1>
        <a:srgbClr val="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itel 2">
  <a:themeElements>
    <a:clrScheme name="TUM">
      <a:dk1>
        <a:srgbClr val="000000"/>
      </a:dk1>
      <a:lt1>
        <a:srgbClr val="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itel 3">
  <a:themeElements>
    <a:clrScheme name="TUM">
      <a:dk1>
        <a:srgbClr val="000000"/>
      </a:dk1>
      <a:lt1>
        <a:srgbClr val="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Kapiteltrenner blau">
  <a:themeElements>
    <a:clrScheme name="TUM">
      <a:dk1>
        <a:srgbClr val="000000"/>
      </a:dk1>
      <a:lt1>
        <a:srgbClr val="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Kapiteltrenner schwarz">
  <a:themeElements>
    <a:clrScheme name="TUM">
      <a:dk1>
        <a:srgbClr val="000000"/>
      </a:dk1>
      <a:lt1>
        <a:srgbClr val="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Larissa-Design">
  <a:themeElements>
    <a:clrScheme name="Lariss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247</Words>
  <Application>Microsoft Macintosh PowerPoint</Application>
  <PresentationFormat>Bildschirmpräsentation (16:9)</PresentationFormat>
  <Paragraphs>22</Paragraphs>
  <Slides>2</Slides>
  <Notes>2</Notes>
  <HiddenSlides>0</HiddenSlides>
  <MMClips>0</MMClips>
  <ScaleCrop>false</ScaleCrop>
  <HeadingPairs>
    <vt:vector size="8" baseType="variant">
      <vt:variant>
        <vt:lpstr>Verwendete Schriftarten</vt:lpstr>
      </vt:variant>
      <vt:variant>
        <vt:i4>3</vt:i4>
      </vt:variant>
      <vt:variant>
        <vt:lpstr>Design</vt:lpstr>
      </vt:variant>
      <vt:variant>
        <vt:i4>6</vt:i4>
      </vt:variant>
      <vt:variant>
        <vt:lpstr>Eingebettete OLE-Server</vt:lpstr>
      </vt:variant>
      <vt:variant>
        <vt:i4>1</vt:i4>
      </vt:variant>
      <vt:variant>
        <vt:lpstr>Folientitel</vt:lpstr>
      </vt:variant>
      <vt:variant>
        <vt:i4>2</vt:i4>
      </vt:variant>
    </vt:vector>
  </HeadingPairs>
  <TitlesOfParts>
    <vt:vector size="12" baseType="lpstr">
      <vt:lpstr>Arial</vt:lpstr>
      <vt:lpstr>Calibri</vt:lpstr>
      <vt:lpstr>Noto Sans Symbols</vt:lpstr>
      <vt:lpstr>Inhalt</vt:lpstr>
      <vt:lpstr>Titel 1</vt:lpstr>
      <vt:lpstr>Titel 2</vt:lpstr>
      <vt:lpstr>Titel 3</vt:lpstr>
      <vt:lpstr>Kapiteltrenner blau</vt:lpstr>
      <vt:lpstr>Kapiteltrenner schwarz</vt:lpstr>
      <vt:lpstr>TCLayout.ActiveDocument.1</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ge96woc</dc:creator>
  <cp:lastModifiedBy>Microsoft Office User</cp:lastModifiedBy>
  <cp:revision>1</cp:revision>
  <dcterms:created xsi:type="dcterms:W3CDTF">2022-03-16T10:54:14Z</dcterms:created>
  <dcterms:modified xsi:type="dcterms:W3CDTF">2022-09-26T17:11:26Z</dcterms:modified>
</cp:coreProperties>
</file>