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theme/theme5.xml" ContentType="application/vnd.openxmlformats-officedocument.theme+xml"/>
  <Override PartName="/ppt/slideLayouts/slideLayout1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3" r:id="rId1"/>
    <p:sldMasterId id="2147483668" r:id="rId2"/>
    <p:sldMasterId id="2147483674" r:id="rId3"/>
    <p:sldMasterId id="2147483648" r:id="rId4"/>
    <p:sldMasterId id="2147483684" r:id="rId5"/>
    <p:sldMasterId id="2147483697" r:id="rId6"/>
  </p:sldMasterIdLst>
  <p:notesMasterIdLst>
    <p:notesMasterId r:id="rId9"/>
  </p:notesMasterIdLst>
  <p:handoutMasterIdLst>
    <p:handoutMasterId r:id="rId10"/>
  </p:handoutMasterIdLst>
  <p:sldIdLst>
    <p:sldId id="256" r:id="rId7"/>
    <p:sldId id="375" r:id="rId8"/>
  </p:sldIdLst>
  <p:sldSz cx="9144000" cy="5143500" type="screen16x9"/>
  <p:notesSz cx="9925050" cy="6665913"/>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100">
          <p15:clr>
            <a:srgbClr val="A4A3A4"/>
          </p15:clr>
        </p15:guide>
        <p15:guide id="2" pos="31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BD"/>
    <a:srgbClr val="999999"/>
    <a:srgbClr val="98C6EA"/>
    <a:srgbClr val="0052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448DDE-8E33-3851-E023-DEC5C673174A}" v="165" dt="2022-09-26T14:34:24"/>
    <p1510:client id="{B66415C6-0F45-98FE-BAB8-6489A5B10275}" v="323" dt="2022-09-26T15:04:29.048"/>
  </p1510:revLst>
</p1510:revInfo>
</file>

<file path=ppt/tableStyles.xml><?xml version="1.0" encoding="utf-8"?>
<a:tblStyleLst xmlns:a="http://schemas.openxmlformats.org/drawingml/2006/main" def="{2D5ABB26-0587-4C30-8999-92F81FD0307C}">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Designformatvorlage 1 - Akz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269D01E-BC32-4049-B463-5C60D7B0CCD2}" styleName="Designformatvorlage 2 - Akz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D083AE6-46FA-4A59-8FB0-9F97EB10719F}" styleName="Helle Formatvorlage 3 - Akz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Helle Formatvorlage 2 - Akz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4C1A8A3-306A-4EB7-A6B1-4F7E0EB9C5D6}" styleName="Mittlere Formatvorlage 3 - Akz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88272" autoAdjust="0"/>
  </p:normalViewPr>
  <p:slideViewPr>
    <p:cSldViewPr snapToGrid="0">
      <p:cViewPr varScale="1">
        <p:scale>
          <a:sx n="145" d="100"/>
          <a:sy n="145" d="100"/>
        </p:scale>
        <p:origin x="616" y="176"/>
      </p:cViewPr>
      <p:guideLst>
        <p:guide orient="horz" pos="2160"/>
        <p:guide pos="2880"/>
        <p:guide orient="horz" pos="162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131" d="100"/>
          <a:sy n="131" d="100"/>
        </p:scale>
        <p:origin x="-810" y="-96"/>
      </p:cViewPr>
      <p:guideLst>
        <p:guide orient="horz" pos="2100"/>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presProps" Target="presProps.xml"/><Relationship Id="rId5" Type="http://schemas.openxmlformats.org/officeDocument/2006/relationships/slideMaster" Target="slideMasters/slideMaster5.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4300855" cy="333296"/>
          </a:xfrm>
          <a:prstGeom prst="rect">
            <a:avLst/>
          </a:prstGeom>
        </p:spPr>
        <p:txBody>
          <a:bodyPr vert="horz" lIns="90708" tIns="45354" rIns="90708" bIns="45354" rtlCol="0"/>
          <a:lstStyle>
            <a:lvl1pPr algn="l" fontAlgn="auto">
              <a:spcBef>
                <a:spcPts val="0"/>
              </a:spcBef>
              <a:spcAft>
                <a:spcPts val="0"/>
              </a:spcAft>
              <a:defRPr sz="1200">
                <a:latin typeface="Arial" pitchFamily="34" charset="0"/>
                <a:cs typeface="Arial" pitchFamily="34" charset="0"/>
              </a:defRPr>
            </a:lvl1pPr>
          </a:lstStyle>
          <a:p>
            <a:pPr>
              <a:defRPr/>
            </a:pPr>
            <a:endParaRPr lang="en-GB" dirty="0"/>
          </a:p>
        </p:txBody>
      </p:sp>
      <p:sp>
        <p:nvSpPr>
          <p:cNvPr id="3" name="Datumsplatzhalter 2"/>
          <p:cNvSpPr>
            <a:spLocks noGrp="1"/>
          </p:cNvSpPr>
          <p:nvPr>
            <p:ph type="dt" sz="quarter" idx="1"/>
          </p:nvPr>
        </p:nvSpPr>
        <p:spPr>
          <a:xfrm>
            <a:off x="5621901" y="0"/>
            <a:ext cx="4300855" cy="333296"/>
          </a:xfrm>
          <a:prstGeom prst="rect">
            <a:avLst/>
          </a:prstGeom>
        </p:spPr>
        <p:txBody>
          <a:bodyPr vert="horz" lIns="90708" tIns="45354" rIns="90708" bIns="45354" rtlCol="0"/>
          <a:lstStyle>
            <a:lvl1pPr algn="r" fontAlgn="auto">
              <a:spcBef>
                <a:spcPts val="0"/>
              </a:spcBef>
              <a:spcAft>
                <a:spcPts val="0"/>
              </a:spcAft>
              <a:defRPr sz="1200">
                <a:latin typeface="Arial" pitchFamily="34" charset="0"/>
                <a:cs typeface="Arial" pitchFamily="34" charset="0"/>
              </a:defRPr>
            </a:lvl1pPr>
          </a:lstStyle>
          <a:p>
            <a:pPr>
              <a:defRPr/>
            </a:pPr>
            <a:fld id="{20751376-2EB8-4403-B858-305A8AAA6B01}" type="datetimeFigureOut">
              <a:rPr lang="en-GB"/>
              <a:pPr>
                <a:defRPr/>
              </a:pPr>
              <a:t>27/09/2022</a:t>
            </a:fld>
            <a:endParaRPr lang="en-GB" dirty="0"/>
          </a:p>
        </p:txBody>
      </p:sp>
      <p:sp>
        <p:nvSpPr>
          <p:cNvPr id="4" name="Fußzeilenplatzhalter 3"/>
          <p:cNvSpPr>
            <a:spLocks noGrp="1"/>
          </p:cNvSpPr>
          <p:nvPr>
            <p:ph type="ftr" sz="quarter" idx="2"/>
          </p:nvPr>
        </p:nvSpPr>
        <p:spPr>
          <a:xfrm>
            <a:off x="2" y="6331460"/>
            <a:ext cx="4300855" cy="333296"/>
          </a:xfrm>
          <a:prstGeom prst="rect">
            <a:avLst/>
          </a:prstGeom>
        </p:spPr>
        <p:txBody>
          <a:bodyPr vert="horz" lIns="90708" tIns="45354" rIns="90708" bIns="45354" rtlCol="0" anchor="b"/>
          <a:lstStyle>
            <a:lvl1pPr algn="l" fontAlgn="auto">
              <a:spcBef>
                <a:spcPts val="0"/>
              </a:spcBef>
              <a:spcAft>
                <a:spcPts val="0"/>
              </a:spcAft>
              <a:defRPr sz="1200">
                <a:latin typeface="Arial" pitchFamily="34" charset="0"/>
                <a:cs typeface="Arial" pitchFamily="34" charset="0"/>
              </a:defRPr>
            </a:lvl1pPr>
          </a:lstStyle>
          <a:p>
            <a:pPr>
              <a:defRPr/>
            </a:pPr>
            <a:endParaRPr lang="en-GB"/>
          </a:p>
        </p:txBody>
      </p:sp>
      <p:sp>
        <p:nvSpPr>
          <p:cNvPr id="5" name="Foliennummernplatzhalter 4"/>
          <p:cNvSpPr>
            <a:spLocks noGrp="1"/>
          </p:cNvSpPr>
          <p:nvPr>
            <p:ph type="sldNum" sz="quarter" idx="3"/>
          </p:nvPr>
        </p:nvSpPr>
        <p:spPr>
          <a:xfrm>
            <a:off x="5621901" y="6331460"/>
            <a:ext cx="4300855" cy="333296"/>
          </a:xfrm>
          <a:prstGeom prst="rect">
            <a:avLst/>
          </a:prstGeom>
        </p:spPr>
        <p:txBody>
          <a:bodyPr vert="horz" lIns="90708" tIns="45354" rIns="90708" bIns="45354" rtlCol="0" anchor="b"/>
          <a:lstStyle>
            <a:lvl1pPr algn="r" fontAlgn="auto">
              <a:spcBef>
                <a:spcPts val="0"/>
              </a:spcBef>
              <a:spcAft>
                <a:spcPts val="0"/>
              </a:spcAft>
              <a:defRPr sz="1200">
                <a:latin typeface="Arial" pitchFamily="34" charset="0"/>
                <a:cs typeface="Arial" pitchFamily="34" charset="0"/>
              </a:defRPr>
            </a:lvl1pPr>
          </a:lstStyle>
          <a:p>
            <a:pPr>
              <a:defRPr/>
            </a:pPr>
            <a:fld id="{62C15F7A-46C6-4AD2-BFEC-842DCCCC19C4}" type="slidenum">
              <a:rPr lang="en-GB"/>
              <a:pPr>
                <a:defRPr/>
              </a:pPr>
              <a:t>‹Nr.›</a:t>
            </a:fld>
            <a:endParaRPr lang="en-GB"/>
          </a:p>
        </p:txBody>
      </p:sp>
    </p:spTree>
    <p:extLst>
      <p:ext uri="{BB962C8B-B14F-4D97-AF65-F5344CB8AC3E}">
        <p14:creationId xmlns:p14="http://schemas.microsoft.com/office/powerpoint/2010/main" val="28290957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4300855" cy="333296"/>
          </a:xfrm>
          <a:prstGeom prst="rect">
            <a:avLst/>
          </a:prstGeom>
        </p:spPr>
        <p:txBody>
          <a:bodyPr vert="horz" lIns="90708" tIns="45354" rIns="90708" bIns="45354" rtlCol="0"/>
          <a:lstStyle>
            <a:lvl1pPr algn="l" fontAlgn="auto">
              <a:spcBef>
                <a:spcPts val="0"/>
              </a:spcBef>
              <a:spcAft>
                <a:spcPts val="0"/>
              </a:spcAft>
              <a:defRPr sz="1200">
                <a:latin typeface="Arial" pitchFamily="34" charset="0"/>
                <a:cs typeface="Arial" pitchFamily="34" charset="0"/>
              </a:defRPr>
            </a:lvl1pPr>
          </a:lstStyle>
          <a:p>
            <a:pPr>
              <a:defRPr/>
            </a:pPr>
            <a:endParaRPr lang="en-GB"/>
          </a:p>
        </p:txBody>
      </p:sp>
      <p:sp>
        <p:nvSpPr>
          <p:cNvPr id="3" name="Datumsplatzhalter 2"/>
          <p:cNvSpPr>
            <a:spLocks noGrp="1"/>
          </p:cNvSpPr>
          <p:nvPr>
            <p:ph type="dt" idx="1"/>
          </p:nvPr>
        </p:nvSpPr>
        <p:spPr>
          <a:xfrm>
            <a:off x="5621901" y="0"/>
            <a:ext cx="4300855" cy="333296"/>
          </a:xfrm>
          <a:prstGeom prst="rect">
            <a:avLst/>
          </a:prstGeom>
        </p:spPr>
        <p:txBody>
          <a:bodyPr vert="horz" lIns="90708" tIns="45354" rIns="90708" bIns="45354" rtlCol="0"/>
          <a:lstStyle>
            <a:lvl1pPr algn="r" fontAlgn="auto">
              <a:spcBef>
                <a:spcPts val="0"/>
              </a:spcBef>
              <a:spcAft>
                <a:spcPts val="0"/>
              </a:spcAft>
              <a:defRPr sz="1200">
                <a:latin typeface="+mn-lt"/>
                <a:cs typeface="+mn-cs"/>
              </a:defRPr>
            </a:lvl1pPr>
          </a:lstStyle>
          <a:p>
            <a:pPr>
              <a:defRPr/>
            </a:pPr>
            <a:fld id="{89C46BC9-2C9E-4670-A85A-6A588BA2D405}" type="datetimeFigureOut">
              <a:rPr lang="en-GB"/>
              <a:pPr>
                <a:defRPr/>
              </a:pPr>
              <a:t>27/09/2022</a:t>
            </a:fld>
            <a:endParaRPr lang="en-GB"/>
          </a:p>
        </p:txBody>
      </p:sp>
      <p:sp>
        <p:nvSpPr>
          <p:cNvPr id="4" name="Folienbildplatzhalter 3"/>
          <p:cNvSpPr>
            <a:spLocks noGrp="1" noRot="1" noChangeAspect="1"/>
          </p:cNvSpPr>
          <p:nvPr>
            <p:ph type="sldImg" idx="2"/>
          </p:nvPr>
        </p:nvSpPr>
        <p:spPr>
          <a:xfrm>
            <a:off x="2740025" y="500063"/>
            <a:ext cx="4445000" cy="2500312"/>
          </a:xfrm>
          <a:prstGeom prst="rect">
            <a:avLst/>
          </a:prstGeom>
          <a:noFill/>
          <a:ln w="12700">
            <a:solidFill>
              <a:prstClr val="black"/>
            </a:solidFill>
          </a:ln>
        </p:spPr>
        <p:txBody>
          <a:bodyPr vert="horz" lIns="90708" tIns="45354" rIns="90708" bIns="45354" rtlCol="0" anchor="ctr"/>
          <a:lstStyle/>
          <a:p>
            <a:pPr lvl="0"/>
            <a:endParaRPr lang="en-GB" noProof="0"/>
          </a:p>
        </p:txBody>
      </p:sp>
      <p:sp>
        <p:nvSpPr>
          <p:cNvPr id="5" name="Notizenplatzhalter 4"/>
          <p:cNvSpPr>
            <a:spLocks noGrp="1"/>
          </p:cNvSpPr>
          <p:nvPr>
            <p:ph type="body" sz="quarter" idx="3"/>
          </p:nvPr>
        </p:nvSpPr>
        <p:spPr>
          <a:xfrm>
            <a:off x="992506" y="3166309"/>
            <a:ext cx="7940040" cy="2999661"/>
          </a:xfrm>
          <a:prstGeom prst="rect">
            <a:avLst/>
          </a:prstGeom>
        </p:spPr>
        <p:txBody>
          <a:bodyPr vert="horz" wrap="square" lIns="90708" tIns="45354" rIns="90708" bIns="45354" numCol="1" anchor="t" anchorCtr="0" compatLnSpc="1">
            <a:prstTxWarp prst="textNoShape">
              <a:avLst/>
            </a:prstTxWarp>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GB" dirty="0"/>
          </a:p>
        </p:txBody>
      </p:sp>
      <p:sp>
        <p:nvSpPr>
          <p:cNvPr id="6" name="Fußzeilenplatzhalter 5"/>
          <p:cNvSpPr>
            <a:spLocks noGrp="1"/>
          </p:cNvSpPr>
          <p:nvPr>
            <p:ph type="ftr" sz="quarter" idx="4"/>
          </p:nvPr>
        </p:nvSpPr>
        <p:spPr>
          <a:xfrm>
            <a:off x="2" y="6331460"/>
            <a:ext cx="4300855" cy="333296"/>
          </a:xfrm>
          <a:prstGeom prst="rect">
            <a:avLst/>
          </a:prstGeom>
        </p:spPr>
        <p:txBody>
          <a:bodyPr vert="horz" lIns="90708" tIns="45354" rIns="90708" bIns="45354" rtlCol="0" anchor="b"/>
          <a:lstStyle>
            <a:lvl1pPr algn="l" fontAlgn="auto">
              <a:spcBef>
                <a:spcPts val="0"/>
              </a:spcBef>
              <a:spcAft>
                <a:spcPts val="0"/>
              </a:spcAft>
              <a:defRPr sz="1200">
                <a:latin typeface="Arial" pitchFamily="34" charset="0"/>
                <a:cs typeface="Arial" pitchFamily="34" charset="0"/>
              </a:defRPr>
            </a:lvl1pPr>
          </a:lstStyle>
          <a:p>
            <a:pPr>
              <a:defRPr/>
            </a:pPr>
            <a:endParaRPr lang="en-GB"/>
          </a:p>
        </p:txBody>
      </p:sp>
      <p:sp>
        <p:nvSpPr>
          <p:cNvPr id="7" name="Foliennummernplatzhalter 6"/>
          <p:cNvSpPr>
            <a:spLocks noGrp="1"/>
          </p:cNvSpPr>
          <p:nvPr>
            <p:ph type="sldNum" sz="quarter" idx="5"/>
          </p:nvPr>
        </p:nvSpPr>
        <p:spPr>
          <a:xfrm>
            <a:off x="5621901" y="6331460"/>
            <a:ext cx="4300855" cy="333296"/>
          </a:xfrm>
          <a:prstGeom prst="rect">
            <a:avLst/>
          </a:prstGeom>
        </p:spPr>
        <p:txBody>
          <a:bodyPr vert="horz" lIns="90708" tIns="45354" rIns="90708" bIns="45354" rtlCol="0" anchor="b"/>
          <a:lstStyle>
            <a:lvl1pPr algn="r" fontAlgn="auto">
              <a:spcBef>
                <a:spcPts val="0"/>
              </a:spcBef>
              <a:spcAft>
                <a:spcPts val="0"/>
              </a:spcAft>
              <a:defRPr sz="1200">
                <a:latin typeface="+mn-lt"/>
                <a:cs typeface="+mn-cs"/>
              </a:defRPr>
            </a:lvl1pPr>
          </a:lstStyle>
          <a:p>
            <a:pPr>
              <a:defRPr/>
            </a:pPr>
            <a:fld id="{00AFC6D0-44D5-4EB7-828F-6F464F83D79A}" type="slidenum">
              <a:rPr lang="en-GB"/>
              <a:pPr>
                <a:defRPr/>
              </a:pPr>
              <a:t>‹Nr.›</a:t>
            </a:fld>
            <a:endParaRPr lang="en-GB"/>
          </a:p>
        </p:txBody>
      </p:sp>
    </p:spTree>
    <p:extLst>
      <p:ext uri="{BB962C8B-B14F-4D97-AF65-F5344CB8AC3E}">
        <p14:creationId xmlns:p14="http://schemas.microsoft.com/office/powerpoint/2010/main" val="22979973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Arial" pitchFamily="34" charset="0"/>
      </a:defRPr>
    </a:lvl1pPr>
    <a:lvl2pPr marL="182563" indent="-182563" algn="l" rtl="0" fontAlgn="base">
      <a:spcBef>
        <a:spcPct val="30000"/>
      </a:spcBef>
      <a:spcAft>
        <a:spcPct val="0"/>
      </a:spcAft>
      <a:buFont typeface="Arial" charset="0"/>
      <a:buChar char="•"/>
      <a:defRPr sz="1200" kern="1200">
        <a:solidFill>
          <a:schemeClr val="tx1"/>
        </a:solidFill>
        <a:latin typeface="+mn-lt"/>
        <a:ea typeface="+mn-ea"/>
        <a:cs typeface="Arial" charset="0"/>
      </a:defRPr>
    </a:lvl2pPr>
    <a:lvl3pPr marL="355600" indent="-173038" algn="l" rtl="0" fontAlgn="base">
      <a:spcBef>
        <a:spcPct val="30000"/>
      </a:spcBef>
      <a:spcAft>
        <a:spcPct val="0"/>
      </a:spcAft>
      <a:buFont typeface="Symbol" pitchFamily="18" charset="2"/>
      <a:buChar char="-"/>
      <a:defRPr sz="1200" kern="1200">
        <a:solidFill>
          <a:schemeClr val="tx1"/>
        </a:solidFill>
        <a:latin typeface="+mn-lt"/>
        <a:ea typeface="+mn-ea"/>
        <a:cs typeface="Arial" charset="0"/>
      </a:defRPr>
    </a:lvl3pPr>
    <a:lvl4pPr marL="538163" indent="-182563" algn="l" rtl="0" fontAlgn="base">
      <a:spcBef>
        <a:spcPct val="30000"/>
      </a:spcBef>
      <a:spcAft>
        <a:spcPct val="0"/>
      </a:spcAft>
      <a:buFont typeface="Courier New" pitchFamily="49" charset="0"/>
      <a:buChar char="o"/>
      <a:defRPr sz="1200" kern="1200">
        <a:solidFill>
          <a:schemeClr val="tx1"/>
        </a:solidFill>
        <a:latin typeface="+mn-lt"/>
        <a:ea typeface="+mn-ea"/>
        <a:cs typeface="Arial" charset="0"/>
      </a:defRPr>
    </a:lvl4pPr>
    <a:lvl5pPr marL="720725" indent="-182563" algn="l" rtl="0" fontAlgn="base">
      <a:spcBef>
        <a:spcPct val="30000"/>
      </a:spcBef>
      <a:spcAft>
        <a:spcPct val="0"/>
      </a:spcAft>
      <a:buFont typeface="Wingdings" pitchFamily="2" charset="2"/>
      <a:buChar char="§"/>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4.xml"/><Relationship Id="rId1" Type="http://schemas.openxmlformats.org/officeDocument/2006/relationships/vmlDrawing" Target="../drawings/vmlDrawing1.vml"/><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72000"/>
            <a:ext cx="8508999" cy="38338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3200"/>
              </a:lnSpc>
              <a:defRPr lang="de-DE" sz="2500" noProof="0" dirty="0"/>
            </a:lvl1pPr>
          </a:lstStyle>
          <a:p>
            <a:pPr lvl="0"/>
            <a:r>
              <a:rPr lang="de-DE" noProof="0" dirty="0"/>
              <a:t>Titel der Präsentation durch Klicken bearbeiten</a:t>
            </a:r>
          </a:p>
        </p:txBody>
      </p:sp>
      <p:sp>
        <p:nvSpPr>
          <p:cNvPr id="16" name="Inhaltsplatzhalter 2"/>
          <p:cNvSpPr>
            <a:spLocks noGrp="1"/>
          </p:cNvSpPr>
          <p:nvPr>
            <p:ph idx="10" hasCustomPrompt="1"/>
          </p:nvPr>
        </p:nvSpPr>
        <p:spPr>
          <a:xfrm>
            <a:off x="319088" y="1484040"/>
            <a:ext cx="8508999" cy="95559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400" baseline="0" noProof="0" dirty="0" smtClean="0"/>
            </a:lvl1pPr>
            <a:lvl2pPr>
              <a:defRPr lang="de-DE" noProof="0" dirty="0" smtClean="0"/>
            </a:lvl2pPr>
          </a:lstStyle>
          <a:p>
            <a:pPr lvl="0"/>
            <a:r>
              <a:rPr lang="de-DE" noProof="0" dirty="0"/>
              <a:t>Referent</a:t>
            </a:r>
            <a:br>
              <a:rPr lang="de-DE" noProof="0" dirty="0"/>
            </a:br>
            <a:r>
              <a:rPr lang="de-DE" noProof="0" dirty="0"/>
              <a:t>Ort, Datum (Schreibweise: 00. Januar 2015)</a:t>
            </a:r>
          </a:p>
        </p:txBody>
      </p:sp>
      <p:sp>
        <p:nvSpPr>
          <p:cNvPr id="14" name="Rechteck 13"/>
          <p:cNvSpPr/>
          <p:nvPr userDrawn="1"/>
        </p:nvSpPr>
        <p:spPr bwMode="auto">
          <a:xfrm>
            <a:off x="8347635" y="4806203"/>
            <a:ext cx="575236" cy="26894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a:ln>
                <a:noFill/>
              </a:ln>
              <a:solidFill>
                <a:schemeClr val="tx1"/>
              </a:solidFill>
              <a:effectLst/>
              <a:latin typeface="Arial" pitchFamily="34" charset="0"/>
            </a:endParaRPr>
          </a:p>
        </p:txBody>
      </p:sp>
      <p:sp>
        <p:nvSpPr>
          <p:cNvPr id="6" name="Foliennummernplatzhalter 5"/>
          <p:cNvSpPr>
            <a:spLocks noGrp="1"/>
          </p:cNvSpPr>
          <p:nvPr>
            <p:ph type="sldNum" sz="quarter" idx="12"/>
          </p:nvPr>
        </p:nvSpPr>
        <p:spPr>
          <a:xfrm>
            <a:off x="6774934" y="4854985"/>
            <a:ext cx="2052000" cy="273844"/>
          </a:xfrm>
          <a:prstGeom prst="rect">
            <a:avLst/>
          </a:prstGeom>
        </p:spPr>
        <p:txBody>
          <a:bodyPr/>
          <a:lstStyle/>
          <a:p>
            <a:fld id="{CE58CB1E-F828-4F11-99E0-327109AF9DA4}" type="slidenum">
              <a:rPr lang="de-DE" smtClean="0"/>
              <a:pPr/>
              <a:t>‹Nr.›</a:t>
            </a:fld>
            <a:endParaRPr lang="de-DE" dirty="0"/>
          </a:p>
        </p:txBody>
      </p:sp>
      <p:sp>
        <p:nvSpPr>
          <p:cNvPr id="7" name="Fußzeilenplatzhalter 6"/>
          <p:cNvSpPr>
            <a:spLocks noGrp="1"/>
          </p:cNvSpPr>
          <p:nvPr>
            <p:ph type="ftr" sz="quarter" idx="13"/>
          </p:nvPr>
        </p:nvSpPr>
        <p:spPr>
          <a:xfrm>
            <a:off x="1093333" y="4835411"/>
            <a:ext cx="5681601" cy="288515"/>
          </a:xfrm>
        </p:spPr>
        <p:txBody>
          <a:body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pic>
        <p:nvPicPr>
          <p:cNvPr id="8" name="Picture 7" descr="A picture containing logo&#10;&#10;Description automatically generated">
            <a:extLst>
              <a:ext uri="{FF2B5EF4-FFF2-40B4-BE49-F238E27FC236}">
                <a16:creationId xmlns:a16="http://schemas.microsoft.com/office/drawing/2014/main" id="{AF1FB49A-900D-0D4F-B163-15653774C3C8}"/>
              </a:ext>
            </a:extLst>
          </p:cNvPr>
          <p:cNvPicPr>
            <a:picLocks noChangeAspect="1"/>
          </p:cNvPicPr>
          <p:nvPr userDrawn="1"/>
        </p:nvPicPr>
        <p:blipFill>
          <a:blip r:embed="rId2"/>
          <a:stretch>
            <a:fillRect/>
          </a:stretch>
        </p:blipFill>
        <p:spPr>
          <a:xfrm>
            <a:off x="319088" y="4370484"/>
            <a:ext cx="585145" cy="439906"/>
          </a:xfrm>
          <a:prstGeom prst="rect">
            <a:avLst/>
          </a:prstGeom>
        </p:spPr>
      </p:pic>
    </p:spTree>
    <p:extLst>
      <p:ext uri="{BB962C8B-B14F-4D97-AF65-F5344CB8AC3E}">
        <p14:creationId xmlns:p14="http://schemas.microsoft.com/office/powerpoint/2010/main" val="17185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oße Bilder">
    <p:spTree>
      <p:nvGrpSpPr>
        <p:cNvPr id="1" name=""/>
        <p:cNvGrpSpPr/>
        <p:nvPr/>
      </p:nvGrpSpPr>
      <p:grpSpPr>
        <a:xfrm>
          <a:off x="0" y="0"/>
          <a:ext cx="0" cy="0"/>
          <a:chOff x="0" y="0"/>
          <a:chExt cx="0" cy="0"/>
        </a:xfrm>
      </p:grpSpPr>
      <p:sp>
        <p:nvSpPr>
          <p:cNvPr id="13" name="Titel 1"/>
          <p:cNvSpPr>
            <a:spLocks noGrp="1"/>
          </p:cNvSpPr>
          <p:nvPr>
            <p:ph type="title" hasCustomPrompt="1"/>
          </p:nvPr>
        </p:nvSpPr>
        <p:spPr>
          <a:xfrm>
            <a:off x="319090" y="972000"/>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lvl1pPr>
          </a:lstStyle>
          <a:p>
            <a:pPr lvl="0"/>
            <a:r>
              <a:rPr lang="de-DE" noProof="0" dirty="0"/>
              <a:t>Titel durch Klicken bearbeiten</a:t>
            </a:r>
          </a:p>
        </p:txBody>
      </p:sp>
      <p:sp>
        <p:nvSpPr>
          <p:cNvPr id="7" name="Foliennummernplatzhalter 6"/>
          <p:cNvSpPr>
            <a:spLocks noGrp="1"/>
          </p:cNvSpPr>
          <p:nvPr>
            <p:ph type="sldNum" sz="quarter" idx="15"/>
          </p:nvPr>
        </p:nvSpPr>
        <p:spPr/>
        <p:txBody>
          <a:bodyPr/>
          <a:lstStyle/>
          <a:p>
            <a:fld id="{CE58CB1E-F828-4F11-99E0-327109AF9DA4}" type="slidenum">
              <a:rPr lang="de-DE" smtClean="0"/>
              <a:pPr/>
              <a:t>‹Nr.›</a:t>
            </a:fld>
            <a:endParaRPr lang="de-DE" dirty="0"/>
          </a:p>
        </p:txBody>
      </p:sp>
      <p:sp>
        <p:nvSpPr>
          <p:cNvPr id="12" name="Fußzeilenplatzhalter 11"/>
          <p:cNvSpPr>
            <a:spLocks noGrp="1"/>
          </p:cNvSpPr>
          <p:nvPr>
            <p:ph type="ftr" sz="quarter" idx="16"/>
          </p:nvPr>
        </p:nvSpPr>
        <p:spPr/>
        <p:txBody>
          <a:bodyPr/>
          <a:lstStyle/>
          <a:p>
            <a:r>
              <a:rPr lang="de-DE" noProof="0"/>
              <a:t>Dr. rer. nat. Erika Mustermann (TUM) | kann beliebig erweitert werden | Infos mit Strich trennen</a:t>
            </a:r>
          </a:p>
        </p:txBody>
      </p:sp>
      <p:sp>
        <p:nvSpPr>
          <p:cNvPr id="9" name="Bildplatzhalter 8"/>
          <p:cNvSpPr>
            <a:spLocks noGrp="1"/>
          </p:cNvSpPr>
          <p:nvPr>
            <p:ph type="pic" sz="quarter" idx="17"/>
          </p:nvPr>
        </p:nvSpPr>
        <p:spPr>
          <a:xfrm>
            <a:off x="0" y="2133600"/>
            <a:ext cx="9144000" cy="3009900"/>
          </a:xfrm>
          <a:prstGeom prst="rect">
            <a:avLst/>
          </a:prstGeom>
        </p:spPr>
        <p:txBody>
          <a:bodyPr/>
          <a:lstStyle>
            <a:lvl1pPr>
              <a:defRPr sz="1400"/>
            </a:lvl1pPr>
          </a:lstStyle>
          <a:p>
            <a:endParaRPr lang="de-DE" dirty="0"/>
          </a:p>
        </p:txBody>
      </p:sp>
      <p:sp>
        <p:nvSpPr>
          <p:cNvPr id="8" name="Textplatzhalter 7"/>
          <p:cNvSpPr>
            <a:spLocks noGrp="1"/>
          </p:cNvSpPr>
          <p:nvPr>
            <p:ph type="body" sz="quarter" idx="18" hasCustomPrompt="1"/>
          </p:nvPr>
        </p:nvSpPr>
        <p:spPr>
          <a:xfrm>
            <a:off x="319090" y="1600200"/>
            <a:ext cx="8508999" cy="4957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stStyle>
          <a:p>
            <a:pPr lvl="0"/>
            <a:r>
              <a:rPr lang="de-DE" noProof="0" dirty="0"/>
              <a:t>Inhalt durch Klicken bearbeiten</a:t>
            </a:r>
          </a:p>
        </p:txBody>
      </p:sp>
    </p:spTree>
    <p:extLst>
      <p:ext uri="{BB962C8B-B14F-4D97-AF65-F5344CB8AC3E}">
        <p14:creationId xmlns:p14="http://schemas.microsoft.com/office/powerpoint/2010/main" val="1111508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lder formatfüllend">
    <p:spTree>
      <p:nvGrpSpPr>
        <p:cNvPr id="1" name=""/>
        <p:cNvGrpSpPr/>
        <p:nvPr/>
      </p:nvGrpSpPr>
      <p:grpSpPr>
        <a:xfrm>
          <a:off x="0" y="0"/>
          <a:ext cx="0" cy="0"/>
          <a:chOff x="0" y="0"/>
          <a:chExt cx="0" cy="0"/>
        </a:xfrm>
      </p:grpSpPr>
      <p:sp>
        <p:nvSpPr>
          <p:cNvPr id="8" name="Bildplatzhalter 2"/>
          <p:cNvSpPr>
            <a:spLocks noGrp="1"/>
          </p:cNvSpPr>
          <p:nvPr>
            <p:ph type="pic" sz="quarter" idx="14" hasCustomPrompt="1"/>
          </p:nvPr>
        </p:nvSpPr>
        <p:spPr>
          <a:xfrm>
            <a:off x="0" y="1600200"/>
            <a:ext cx="9144000" cy="3543299"/>
          </a:xfrm>
          <a:prstGeom prst="rect">
            <a:avLst/>
          </a:prstGeom>
        </p:spPr>
        <p:txBody>
          <a:bodyPr/>
          <a:lstStyle>
            <a:lvl1pPr>
              <a:lnSpc>
                <a:spcPct val="114000"/>
              </a:lnSpc>
              <a:defRPr sz="1400"/>
            </a:lvl1pPr>
          </a:lstStyle>
          <a:p>
            <a:endParaRPr lang="de-DE" dirty="0"/>
          </a:p>
        </p:txBody>
      </p:sp>
      <p:sp>
        <p:nvSpPr>
          <p:cNvPr id="11" name="Titel 1"/>
          <p:cNvSpPr>
            <a:spLocks noGrp="1"/>
          </p:cNvSpPr>
          <p:nvPr>
            <p:ph type="title" hasCustomPrompt="1"/>
          </p:nvPr>
        </p:nvSpPr>
        <p:spPr>
          <a:xfrm>
            <a:off x="319090" y="972000"/>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lvl1pPr>
          </a:lstStyle>
          <a:p>
            <a:pPr lvl="0"/>
            <a:r>
              <a:rPr lang="de-DE" noProof="0" dirty="0"/>
              <a:t>Titel durch Klicken bearbeiten</a:t>
            </a:r>
          </a:p>
        </p:txBody>
      </p:sp>
      <p:sp>
        <p:nvSpPr>
          <p:cNvPr id="6" name="Foliennummernplatzhalter 5"/>
          <p:cNvSpPr>
            <a:spLocks noGrp="1"/>
          </p:cNvSpPr>
          <p:nvPr>
            <p:ph type="sldNum" sz="quarter" idx="15"/>
          </p:nvPr>
        </p:nvSpPr>
        <p:spPr/>
        <p:txBody>
          <a:bodyPr/>
          <a:lstStyle/>
          <a:p>
            <a:fld id="{CE58CB1E-F828-4F11-99E0-327109AF9DA4}" type="slidenum">
              <a:rPr lang="de-DE" smtClean="0"/>
              <a:pPr/>
              <a:t>‹Nr.›</a:t>
            </a:fld>
            <a:endParaRPr lang="de-DE" dirty="0"/>
          </a:p>
        </p:txBody>
      </p:sp>
      <p:sp>
        <p:nvSpPr>
          <p:cNvPr id="10" name="Fußzeilenplatzhalter 9"/>
          <p:cNvSpPr>
            <a:spLocks noGrp="1"/>
          </p:cNvSpPr>
          <p:nvPr>
            <p:ph type="ftr" sz="quarter" idx="16"/>
          </p:nvPr>
        </p:nvSpPr>
        <p:spPr/>
        <p:txBody>
          <a:body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Tree>
    <p:extLst>
      <p:ext uri="{BB962C8B-B14F-4D97-AF65-F5344CB8AC3E}">
        <p14:creationId xmlns:p14="http://schemas.microsoft.com/office/powerpoint/2010/main" val="4257987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userDrawn="1">
  <p:cSld name="Title slide with image">
    <p:bg>
      <p:bgPr>
        <a:gradFill>
          <a:gsLst>
            <a:gs pos="0">
              <a:schemeClr val="accent1"/>
            </a:gs>
            <a:gs pos="100000">
              <a:schemeClr val="accent1">
                <a:lumMod val="75000"/>
              </a:schemeClr>
            </a:gs>
          </a:gsLst>
          <a:lin ang="2700000" scaled="1"/>
        </a:gradFill>
        <a:effectLst/>
      </p:bgPr>
    </p:bg>
    <p:spTree>
      <p:nvGrpSpPr>
        <p:cNvPr id="1" name=""/>
        <p:cNvGrpSpPr/>
        <p:nvPr/>
      </p:nvGrpSpPr>
      <p:grpSpPr bwMode="auto">
        <a:xfrm>
          <a:off x="0" y="0"/>
          <a:ext cx="0" cy="0"/>
          <a:chOff x="0" y="0"/>
          <a:chExt cx="0" cy="0"/>
        </a:xfrm>
      </p:grpSpPr>
      <p:graphicFrame>
        <p:nvGraphicFramePr>
          <p:cNvPr id="4" name="Objekt 3"/>
          <p:cNvGraphicFramePr>
            <a:graphicFrameLocks noChangeAspect="1"/>
          </p:cNvGraphicFramePr>
          <p:nvPr>
            <p:extLst>
              <p:ext uri="{D42A27DB-BD31-4B8C-83A1-F6EECF244321}">
                <p14:modId xmlns:p14="http://schemas.microsoft.com/office/powerpoint/2010/main" val="2157879785"/>
              </p:ext>
            </p:extLst>
          </p:nvPr>
        </p:nvGraphicFramePr>
        <p:xfrm>
          <a:off x="1191" y="1191"/>
          <a:ext cx="1190" cy="1190"/>
        </p:xfrm>
        <a:graphic>
          <a:graphicData uri="http://schemas.openxmlformats.org/presentationml/2006/ole">
            <mc:AlternateContent xmlns:mc="http://schemas.openxmlformats.org/markup-compatibility/2006">
              <mc:Choice xmlns:v="urn:schemas-microsoft-com:vml" Requires="v">
                <p:oleObj spid="_x0000_s1025" name="oleObj" r:id="rId3" imgW="0" imgH="0" progId="TCLayout.ActiveDocument.1">
                  <p:embed/>
                </p:oleObj>
              </mc:Choice>
              <mc:Fallback>
                <p:oleObj name="oleObj" r:id="rId3" imgW="0" imgH="0" progId="TCLayout.ActiveDocument.1">
                  <p:embed/>
                  <p:pic>
                    <p:nvPicPr>
                      <p:cNvPr id="4" name="Objekt 3"/>
                      <p:cNvPicPr/>
                      <p:nvPr/>
                    </p:nvPicPr>
                    <p:blipFill>
                      <a:blip/>
                      <a:stretch/>
                    </p:blipFill>
                    <p:spPr bwMode="auto">
                      <a:xfrm>
                        <a:off x="1191" y="1191"/>
                        <a:ext cx="1190" cy="1190"/>
                      </a:xfrm>
                      <a:prstGeom prst="rect">
                        <a:avLst/>
                      </a:prstGeom>
                    </p:spPr>
                  </p:pic>
                </p:oleObj>
              </mc:Fallback>
            </mc:AlternateContent>
          </a:graphicData>
        </a:graphic>
      </p:graphicFrame>
      <p:sp>
        <p:nvSpPr>
          <p:cNvPr id="11" name="Bildplatzhalter 10"/>
          <p:cNvSpPr>
            <a:spLocks noGrp="1"/>
          </p:cNvSpPr>
          <p:nvPr>
            <p:ph type="pic" sz="quarter" idx="14" hasCustomPrompt="1"/>
          </p:nvPr>
        </p:nvSpPr>
        <p:spPr bwMode="auto">
          <a:xfrm>
            <a:off x="0" y="0"/>
            <a:ext cx="9144000" cy="5143500"/>
          </a:xfrm>
          <a:prstGeom prst="rect">
            <a:avLst/>
          </a:prstGeom>
          <a:solidFill>
            <a:srgbClr val="FFFFFF"/>
          </a:solidFill>
        </p:spPr>
        <p:txBody>
          <a:bodyPr bIns="720000" anchor="ctr"/>
          <a:lstStyle>
            <a:lvl1pPr marL="0" indent="0" algn="ctr">
              <a:buFont typeface="Arial"/>
              <a:buNone/>
              <a:defRPr>
                <a:solidFill>
                  <a:schemeClr val="bg1"/>
                </a:solidFill>
              </a:defRPr>
            </a:lvl1pPr>
          </a:lstStyle>
          <a:p>
            <a:pPr>
              <a:defRPr/>
            </a:pPr>
            <a:r>
              <a:rPr lang="en-GB"/>
              <a:t>Insert image</a:t>
            </a:r>
            <a:endParaRPr/>
          </a:p>
        </p:txBody>
      </p:sp>
      <p:sp>
        <p:nvSpPr>
          <p:cNvPr id="13" name="Textplatzhalter 12"/>
          <p:cNvSpPr>
            <a:spLocks noGrp="1"/>
          </p:cNvSpPr>
          <p:nvPr>
            <p:ph type="body" sz="quarter" idx="15" hasCustomPrompt="1"/>
          </p:nvPr>
        </p:nvSpPr>
        <p:spPr bwMode="auto">
          <a:xfrm>
            <a:off x="0" y="3183255"/>
            <a:ext cx="9144000" cy="1508760"/>
          </a:xfrm>
          <a:prstGeom prst="rect">
            <a:avLst/>
          </a:prstGeom>
          <a:solidFill>
            <a:srgbClr val="FFFFFF">
              <a:alpha val="95000"/>
            </a:srgbClr>
          </a:solidFill>
        </p:spPr>
        <p:txBody>
          <a:bodyPr/>
          <a:lstStyle>
            <a:lvl1pPr marL="0" indent="0">
              <a:buFont typeface="Arial"/>
              <a:buNone/>
              <a:defRPr/>
            </a:lvl1pPr>
          </a:lstStyle>
          <a:p>
            <a:pPr lvl="0">
              <a:defRPr/>
            </a:pPr>
            <a:r>
              <a:rPr lang="en-GB"/>
              <a:t> </a:t>
            </a:r>
            <a:endParaRPr/>
          </a:p>
        </p:txBody>
      </p:sp>
      <p:sp>
        <p:nvSpPr>
          <p:cNvPr id="55" name="Textplatzhalter 12"/>
          <p:cNvSpPr>
            <a:spLocks noGrp="1"/>
          </p:cNvSpPr>
          <p:nvPr>
            <p:ph type="body" sz="quarter" idx="17" hasCustomPrompt="1"/>
          </p:nvPr>
        </p:nvSpPr>
        <p:spPr bwMode="auto">
          <a:xfrm>
            <a:off x="0" y="4692015"/>
            <a:ext cx="9144000" cy="451485"/>
          </a:xfrm>
          <a:prstGeom prst="rect">
            <a:avLst/>
          </a:prstGeom>
          <a:solidFill>
            <a:schemeClr val="tx2"/>
          </a:solidFill>
        </p:spPr>
        <p:txBody>
          <a:bodyPr/>
          <a:lstStyle>
            <a:lvl1pPr marL="0" indent="0">
              <a:buFont typeface="Arial"/>
              <a:buNone/>
              <a:defRPr/>
            </a:lvl1pPr>
          </a:lstStyle>
          <a:p>
            <a:pPr lvl="0">
              <a:defRPr/>
            </a:pPr>
            <a:r>
              <a:rPr lang="en-GB"/>
              <a:t> </a:t>
            </a:r>
            <a:endParaRPr/>
          </a:p>
        </p:txBody>
      </p:sp>
      <p:sp>
        <p:nvSpPr>
          <p:cNvPr id="2" name="Titel 1"/>
          <p:cNvSpPr>
            <a:spLocks noGrp="1"/>
          </p:cNvSpPr>
          <p:nvPr>
            <p:ph type="title" hasCustomPrompt="1"/>
          </p:nvPr>
        </p:nvSpPr>
        <p:spPr bwMode="auto">
          <a:xfrm>
            <a:off x="389365" y="3435099"/>
            <a:ext cx="7159383" cy="747897"/>
          </a:xfrm>
        </p:spPr>
        <p:txBody>
          <a:bodyPr wrap="square" anchor="b">
            <a:noAutofit/>
          </a:bodyPr>
          <a:lstStyle>
            <a:lvl1pPr algn="l">
              <a:defRPr sz="2700">
                <a:solidFill>
                  <a:schemeClr val="tx1"/>
                </a:solidFill>
              </a:defRPr>
            </a:lvl1pPr>
          </a:lstStyle>
          <a:p>
            <a:pPr>
              <a:defRPr/>
            </a:pPr>
            <a:r>
              <a:rPr lang="en-GB"/>
              <a:t>Click to add title</a:t>
            </a:r>
            <a:br>
              <a:rPr lang="en-GB"/>
            </a:br>
            <a:r>
              <a:rPr lang="en-GB"/>
              <a:t>Click to add title</a:t>
            </a:r>
            <a:endParaRPr/>
          </a:p>
        </p:txBody>
      </p:sp>
      <p:sp>
        <p:nvSpPr>
          <p:cNvPr id="3" name="Datumsplatzhalter 2"/>
          <p:cNvSpPr>
            <a:spLocks noGrp="1"/>
          </p:cNvSpPr>
          <p:nvPr>
            <p:ph type="dt" sz="half" idx="10"/>
          </p:nvPr>
        </p:nvSpPr>
        <p:spPr bwMode="auto">
          <a:xfrm>
            <a:off x="7455467" y="4786313"/>
            <a:ext cx="1436307" cy="161583"/>
          </a:xfrm>
        </p:spPr>
        <p:txBody>
          <a:bodyPr wrap="none">
            <a:spAutoFit/>
          </a:bodyPr>
          <a:lstStyle>
            <a:lvl1pPr algn="r">
              <a:defRPr sz="1050">
                <a:solidFill>
                  <a:srgbClr val="FFFFFF"/>
                </a:solidFill>
              </a:defRPr>
            </a:lvl1pPr>
          </a:lstStyle>
          <a:p>
            <a:pPr>
              <a:defRPr/>
            </a:pPr>
            <a:fld id="{7C6CD245-19BC-40DC-9400-F80482E3856B}" type="datetime2">
              <a:rPr lang="en-GB"/>
              <a:t>Tuesday, 27 September 2022</a:t>
            </a:fld>
            <a:endParaRPr lang="en-GB"/>
          </a:p>
        </p:txBody>
      </p:sp>
      <p:sp>
        <p:nvSpPr>
          <p:cNvPr id="7" name="Textplatzhalter 6"/>
          <p:cNvSpPr>
            <a:spLocks noGrp="1"/>
          </p:cNvSpPr>
          <p:nvPr>
            <p:ph type="body" sz="quarter" idx="13" hasCustomPrompt="1"/>
          </p:nvPr>
        </p:nvSpPr>
        <p:spPr bwMode="auto">
          <a:xfrm>
            <a:off x="389365" y="4238531"/>
            <a:ext cx="7159383" cy="276999"/>
          </a:xfrm>
        </p:spPr>
        <p:txBody>
          <a:bodyPr wrap="square" anchor="t">
            <a:noAutofit/>
          </a:bodyPr>
          <a:lstStyle>
            <a:lvl1pPr marL="0" indent="0" algn="l">
              <a:buFont typeface="Arial"/>
              <a:buNone/>
              <a:defRPr sz="1800">
                <a:solidFill>
                  <a:schemeClr val="bg2"/>
                </a:solidFill>
              </a:defRPr>
            </a:lvl1pPr>
            <a:lvl2pPr marL="135000" indent="0">
              <a:buFont typeface="Arial"/>
              <a:buNone/>
              <a:defRPr/>
            </a:lvl2pPr>
            <a:lvl3pPr marL="270000" indent="0">
              <a:buFont typeface="Arial"/>
              <a:buNone/>
              <a:defRPr/>
            </a:lvl3pPr>
            <a:lvl4pPr marL="405000" indent="0">
              <a:buFont typeface="Arial"/>
              <a:buNone/>
              <a:defRPr/>
            </a:lvl4pPr>
            <a:lvl5pPr marL="540000" indent="0">
              <a:buFont typeface="Arial"/>
              <a:buNone/>
              <a:defRPr/>
            </a:lvl5pPr>
          </a:lstStyle>
          <a:p>
            <a:pPr lvl="0">
              <a:defRPr/>
            </a:pPr>
            <a:r>
              <a:rPr lang="en-GB"/>
              <a:t>Click to add title</a:t>
            </a:r>
            <a:endParaRPr/>
          </a:p>
        </p:txBody>
      </p:sp>
      <p:sp>
        <p:nvSpPr>
          <p:cNvPr id="45" name="Textplatzhalter 44"/>
          <p:cNvSpPr>
            <a:spLocks noGrp="1"/>
          </p:cNvSpPr>
          <p:nvPr>
            <p:ph type="body" sz="quarter" idx="18" hasCustomPrompt="1"/>
          </p:nvPr>
        </p:nvSpPr>
        <p:spPr bwMode="auto">
          <a:xfrm>
            <a:off x="389365" y="4789543"/>
            <a:ext cx="6792543" cy="158353"/>
          </a:xfrm>
        </p:spPr>
        <p:txBody>
          <a:bodyPr/>
          <a:lstStyle>
            <a:lvl1pPr marL="0" indent="0">
              <a:buFont typeface="Arial"/>
              <a:buNone/>
              <a:defRPr sz="1050">
                <a:solidFill>
                  <a:srgbClr val="FFFFFF"/>
                </a:solidFill>
              </a:defRPr>
            </a:lvl1pPr>
            <a:lvl2pPr marL="135000" indent="0">
              <a:buFont typeface="Arial"/>
              <a:buNone/>
              <a:defRPr/>
            </a:lvl2pPr>
            <a:lvl3pPr marL="270000" indent="0">
              <a:buFont typeface="Arial"/>
              <a:buNone/>
              <a:defRPr/>
            </a:lvl3pPr>
            <a:lvl4pPr marL="405000" indent="0">
              <a:buFont typeface="Arial"/>
              <a:buNone/>
              <a:defRPr/>
            </a:lvl4pPr>
            <a:lvl5pPr marL="540000" indent="0">
              <a:buFont typeface="Arial"/>
              <a:buNone/>
              <a:defRPr/>
            </a:lvl5pPr>
          </a:lstStyle>
          <a:p>
            <a:pPr lvl="0">
              <a:defRPr/>
            </a:pPr>
            <a:r>
              <a:rPr lang="en-GB"/>
              <a:t>Name Name Name Name</a:t>
            </a:r>
          </a:p>
        </p:txBody>
      </p:sp>
      <p:sp>
        <p:nvSpPr>
          <p:cNvPr id="66" name="Textplatzhalter 65"/>
          <p:cNvSpPr>
            <a:spLocks noGrp="1"/>
          </p:cNvSpPr>
          <p:nvPr>
            <p:ph type="body" sz="quarter" idx="19" hasCustomPrompt="1"/>
          </p:nvPr>
        </p:nvSpPr>
        <p:spPr bwMode="auto">
          <a:xfrm>
            <a:off x="7836693" y="3691312"/>
            <a:ext cx="1054076" cy="793067"/>
          </a:xfrm>
          <a:prstGeom prst="rect">
            <a:avLst/>
          </a:prstGeom>
          <a:blipFill>
            <a:blip r:embed="rId4"/>
            <a:stretch/>
          </a:blipFill>
        </p:spPr>
        <p:txBody>
          <a:bodyPr/>
          <a:lstStyle>
            <a:lvl1pPr marL="0" indent="0">
              <a:buFont typeface="Arial"/>
              <a:buNone/>
              <a:defRPr/>
            </a:lvl1pPr>
            <a:lvl2pPr marL="135000" indent="0">
              <a:buFont typeface="Arial"/>
              <a:buNone/>
              <a:defRPr/>
            </a:lvl2pPr>
            <a:lvl3pPr marL="270000" indent="0">
              <a:buFont typeface="Arial"/>
              <a:buNone/>
              <a:defRPr/>
            </a:lvl3pPr>
            <a:lvl4pPr marL="405000" indent="0">
              <a:buFont typeface="Arial"/>
              <a:buNone/>
              <a:defRPr/>
            </a:lvl4pPr>
            <a:lvl5pPr marL="540000" indent="0">
              <a:buFont typeface="Arial"/>
              <a:buNone/>
              <a:defRPr/>
            </a:lvl5pPr>
          </a:lstStyle>
          <a:p>
            <a:pPr lvl="0">
              <a:defRPr/>
            </a:pPr>
            <a:r>
              <a:rPr lang="en-GB"/>
              <a:t> </a:t>
            </a:r>
            <a:endParaRPr/>
          </a:p>
        </p:txBody>
      </p:sp>
      <p:sp>
        <p:nvSpPr>
          <p:cNvPr id="70" name="Textplatzhalter 69"/>
          <p:cNvSpPr>
            <a:spLocks noGrp="1"/>
          </p:cNvSpPr>
          <p:nvPr>
            <p:ph type="body" sz="quarter" idx="20" hasCustomPrompt="1"/>
          </p:nvPr>
        </p:nvSpPr>
        <p:spPr bwMode="auto">
          <a:xfrm>
            <a:off x="7908784" y="3043443"/>
            <a:ext cx="1235216" cy="92333"/>
          </a:xfrm>
        </p:spPr>
        <p:txBody>
          <a:bodyPr wrap="none" rIns="288000">
            <a:spAutoFit/>
          </a:bodyPr>
          <a:lstStyle>
            <a:lvl1pPr marL="0" indent="0" algn="r">
              <a:buFont typeface="Arial"/>
              <a:buNone/>
              <a:defRPr sz="600">
                <a:solidFill>
                  <a:schemeClr val="bg1">
                    <a:lumMod val="40000"/>
                    <a:lumOff val="60000"/>
                  </a:schemeClr>
                </a:solidFill>
              </a:defRPr>
            </a:lvl1pPr>
            <a:lvl2pPr marL="135000" indent="0">
              <a:buFont typeface="Arial"/>
              <a:buNone/>
              <a:defRPr/>
            </a:lvl2pPr>
            <a:lvl3pPr marL="270000" indent="0">
              <a:buFont typeface="Arial"/>
              <a:buNone/>
              <a:defRPr/>
            </a:lvl3pPr>
            <a:lvl4pPr marL="405000" indent="0">
              <a:buFont typeface="Arial"/>
              <a:buNone/>
              <a:defRPr/>
            </a:lvl4pPr>
            <a:lvl5pPr marL="540000" indent="0">
              <a:buFont typeface="Arial"/>
              <a:buNone/>
              <a:defRPr/>
            </a:lvl5pPr>
          </a:lstStyle>
          <a:p>
            <a:pPr lvl="0">
              <a:defRPr/>
            </a:pPr>
            <a:r>
              <a:rPr lang="en-GB"/>
              <a:t>Source: Photographer / Stock</a:t>
            </a:r>
            <a:endParaRPr/>
          </a:p>
        </p:txBody>
      </p:sp>
    </p:spTree>
    <p:extLst>
      <p:ext uri="{BB962C8B-B14F-4D97-AF65-F5344CB8AC3E}">
        <p14:creationId xmlns:p14="http://schemas.microsoft.com/office/powerpoint/2010/main" val="4220738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apiteltrenner">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72000"/>
            <a:ext cx="8508999" cy="12311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baseline="0" noProof="0" dirty="0">
                <a:solidFill>
                  <a:schemeClr val="bg1"/>
                </a:solidFill>
              </a:defRPr>
            </a:lvl1pPr>
          </a:lstStyle>
          <a:p>
            <a:pPr lvl="0"/>
            <a:r>
              <a:rPr lang="de-DE" noProof="0" dirty="0"/>
              <a:t>Präsentationsmuster</a:t>
            </a:r>
            <a:br>
              <a:rPr lang="de-DE" noProof="0" dirty="0"/>
            </a:br>
            <a:br>
              <a:rPr lang="de-DE" noProof="0" dirty="0"/>
            </a:br>
            <a:r>
              <a:rPr lang="de-DE" noProof="0" dirty="0"/>
              <a:t>kann auch als </a:t>
            </a:r>
            <a:r>
              <a:rPr lang="de-DE" noProof="0" dirty="0" err="1"/>
              <a:t>Kapiteltrenner</a:t>
            </a:r>
            <a:r>
              <a:rPr lang="de-DE" noProof="0" dirty="0"/>
              <a:t> verwendet werden</a:t>
            </a:r>
          </a:p>
        </p:txBody>
      </p:sp>
      <p:sp>
        <p:nvSpPr>
          <p:cNvPr id="5" name="Foliennummernplatzhalter 4"/>
          <p:cNvSpPr>
            <a:spLocks noGrp="1"/>
          </p:cNvSpPr>
          <p:nvPr>
            <p:ph type="sldNum" sz="quarter" idx="11"/>
          </p:nvPr>
        </p:nvSpPr>
        <p:spPr/>
        <p:txBody>
          <a:bodyPr/>
          <a:lstStyle/>
          <a:p>
            <a:fld id="{CE58CB1E-F828-4F11-99E0-327109AF9DA4}" type="slidenum">
              <a:rPr lang="de-DE" smtClean="0"/>
              <a:pPr/>
              <a:t>‹Nr.›</a:t>
            </a:fld>
            <a:endParaRPr lang="de-DE" dirty="0"/>
          </a:p>
        </p:txBody>
      </p:sp>
      <p:sp>
        <p:nvSpPr>
          <p:cNvPr id="7" name="Fußzeilenplatzhalter 6"/>
          <p:cNvSpPr>
            <a:spLocks noGrp="1"/>
          </p:cNvSpPr>
          <p:nvPr>
            <p:ph type="ftr" sz="quarter" idx="12"/>
          </p:nvPr>
        </p:nvSpPr>
        <p:spPr/>
        <p:txBody>
          <a:body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Tree>
    <p:extLst>
      <p:ext uri="{BB962C8B-B14F-4D97-AF65-F5344CB8AC3E}">
        <p14:creationId xmlns:p14="http://schemas.microsoft.com/office/powerpoint/2010/main" val="171855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apiteltrenner">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72000"/>
            <a:ext cx="8508999" cy="12311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solidFill>
                  <a:schemeClr val="bg1"/>
                </a:solidFill>
              </a:defRPr>
            </a:lvl1pPr>
          </a:lstStyle>
          <a:p>
            <a:pPr lvl="0"/>
            <a:r>
              <a:rPr lang="de-DE" noProof="0" dirty="0"/>
              <a:t>Präsentationsmuster</a:t>
            </a:r>
            <a:br>
              <a:rPr lang="de-DE" noProof="0" dirty="0"/>
            </a:br>
            <a:br>
              <a:rPr lang="de-DE" noProof="0" dirty="0"/>
            </a:br>
            <a:r>
              <a:rPr lang="de-DE" noProof="0" dirty="0"/>
              <a:t>kann auch als </a:t>
            </a:r>
            <a:r>
              <a:rPr lang="de-DE" noProof="0" dirty="0" err="1"/>
              <a:t>Kapiteltrenner</a:t>
            </a:r>
            <a:r>
              <a:rPr lang="de-DE" noProof="0" dirty="0"/>
              <a:t> verwendet werden</a:t>
            </a:r>
          </a:p>
        </p:txBody>
      </p:sp>
      <p:sp>
        <p:nvSpPr>
          <p:cNvPr id="6" name="Foliennummernplatzhalter 5"/>
          <p:cNvSpPr>
            <a:spLocks noGrp="1"/>
          </p:cNvSpPr>
          <p:nvPr>
            <p:ph type="sldNum" sz="quarter" idx="11"/>
          </p:nvPr>
        </p:nvSpPr>
        <p:spPr/>
        <p:txBody>
          <a:bodyPr/>
          <a:lstStyle>
            <a:lvl1pPr>
              <a:defRPr>
                <a:solidFill>
                  <a:schemeClr val="bg1"/>
                </a:solidFill>
              </a:defRPr>
            </a:lvl1pPr>
          </a:lstStyle>
          <a:p>
            <a:fld id="{CE58CB1E-F828-4F11-99E0-327109AF9DA4}" type="slidenum">
              <a:rPr lang="de-DE" smtClean="0"/>
              <a:pPr/>
              <a:t>‹Nr.›</a:t>
            </a:fld>
            <a:endParaRPr lang="de-DE" dirty="0"/>
          </a:p>
        </p:txBody>
      </p:sp>
      <p:sp>
        <p:nvSpPr>
          <p:cNvPr id="8" name="Fußzeilenplatzhalter 7"/>
          <p:cNvSpPr>
            <a:spLocks noGrp="1"/>
          </p:cNvSpPr>
          <p:nvPr>
            <p:ph type="ftr" sz="quarter" idx="12"/>
          </p:nvPr>
        </p:nvSpPr>
        <p:spPr/>
        <p:txBody>
          <a:bodyPr/>
          <a:lstStyle>
            <a:lvl1pPr>
              <a:defRPr>
                <a:solidFill>
                  <a:schemeClr val="bg1"/>
                </a:solidFill>
              </a:defRPr>
            </a:lvl1p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Tree>
    <p:extLst>
      <p:ext uri="{BB962C8B-B14F-4D97-AF65-F5344CB8AC3E}">
        <p14:creationId xmlns:p14="http://schemas.microsoft.com/office/powerpoint/2010/main" val="171855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72000"/>
            <a:ext cx="8508999" cy="3762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3200"/>
              </a:lnSpc>
              <a:defRPr lang="de-DE" sz="2500" noProof="0" dirty="0">
                <a:solidFill>
                  <a:schemeClr val="bg1"/>
                </a:solidFill>
              </a:defRPr>
            </a:lvl1pPr>
          </a:lstStyle>
          <a:p>
            <a:pPr lvl="0"/>
            <a:r>
              <a:rPr lang="de-DE" noProof="0" dirty="0"/>
              <a:t>Titel der Präsentation durch Klicken bearbeiten</a:t>
            </a:r>
          </a:p>
        </p:txBody>
      </p:sp>
      <p:sp>
        <p:nvSpPr>
          <p:cNvPr id="16" name="Inhaltsplatzhalter 2"/>
          <p:cNvSpPr>
            <a:spLocks noGrp="1"/>
          </p:cNvSpPr>
          <p:nvPr>
            <p:ph idx="10" hasCustomPrompt="1"/>
          </p:nvPr>
        </p:nvSpPr>
        <p:spPr>
          <a:xfrm>
            <a:off x="319088" y="1484040"/>
            <a:ext cx="8508999" cy="95559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600" baseline="0" noProof="0" dirty="0" smtClean="0">
                <a:solidFill>
                  <a:schemeClr val="bg1"/>
                </a:solidFill>
              </a:defRPr>
            </a:lvl1pPr>
            <a:lvl2pPr>
              <a:defRPr lang="de-DE" noProof="0" dirty="0" smtClean="0"/>
            </a:lvl2pPr>
          </a:lstStyle>
          <a:p>
            <a:pPr lvl="0"/>
            <a:r>
              <a:rPr lang="de-DE" noProof="0" dirty="0"/>
              <a:t>Referent</a:t>
            </a:r>
            <a:br>
              <a:rPr lang="de-DE" noProof="0" dirty="0"/>
            </a:br>
            <a:r>
              <a:rPr lang="de-DE" noProof="0" dirty="0"/>
              <a:t>Ort, Datum (Schreibweise: 00. Januar 2015)</a:t>
            </a:r>
          </a:p>
        </p:txBody>
      </p:sp>
      <p:sp>
        <p:nvSpPr>
          <p:cNvPr id="5" name="Foliennummernplatzhalter 4"/>
          <p:cNvSpPr>
            <a:spLocks noGrp="1"/>
          </p:cNvSpPr>
          <p:nvPr>
            <p:ph type="sldNum" sz="quarter" idx="12"/>
          </p:nvPr>
        </p:nvSpPr>
        <p:spPr/>
        <p:txBody>
          <a:bodyPr/>
          <a:lstStyle>
            <a:lvl1pPr>
              <a:defRPr>
                <a:solidFill>
                  <a:schemeClr val="bg1"/>
                </a:solidFill>
              </a:defRPr>
            </a:lvl1pPr>
          </a:lstStyle>
          <a:p>
            <a:fld id="{CE58CB1E-F828-4F11-99E0-327109AF9DA4}" type="slidenum">
              <a:rPr lang="de-DE" smtClean="0"/>
              <a:pPr/>
              <a:t>‹Nr.›</a:t>
            </a:fld>
            <a:endParaRPr lang="de-DE" dirty="0"/>
          </a:p>
        </p:txBody>
      </p:sp>
      <p:sp>
        <p:nvSpPr>
          <p:cNvPr id="7" name="Fußzeilenplatzhalter 6"/>
          <p:cNvSpPr>
            <a:spLocks noGrp="1"/>
          </p:cNvSpPr>
          <p:nvPr>
            <p:ph type="ftr" sz="quarter" idx="13"/>
          </p:nvPr>
        </p:nvSpPr>
        <p:spPr/>
        <p:txBody>
          <a:bodyPr/>
          <a:lstStyle>
            <a:lvl1pPr>
              <a:defRPr>
                <a:solidFill>
                  <a:schemeClr val="bg1"/>
                </a:solidFill>
              </a:defRPr>
            </a:lvl1p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Tree>
    <p:extLst>
      <p:ext uri="{BB962C8B-B14F-4D97-AF65-F5344CB8AC3E}">
        <p14:creationId xmlns:p14="http://schemas.microsoft.com/office/powerpoint/2010/main" val="171855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72000"/>
            <a:ext cx="8508999" cy="3762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3200"/>
              </a:lnSpc>
              <a:defRPr lang="de-DE" sz="2500" noProof="0" dirty="0">
                <a:solidFill>
                  <a:schemeClr val="tx1"/>
                </a:solidFill>
              </a:defRPr>
            </a:lvl1pPr>
          </a:lstStyle>
          <a:p>
            <a:pPr lvl="0"/>
            <a:r>
              <a:rPr lang="de-DE" noProof="0" dirty="0"/>
              <a:t>Titel der Präsentation durch Klicken bearbeiten</a:t>
            </a:r>
          </a:p>
        </p:txBody>
      </p:sp>
      <p:sp>
        <p:nvSpPr>
          <p:cNvPr id="16" name="Inhaltsplatzhalter 2"/>
          <p:cNvSpPr>
            <a:spLocks noGrp="1"/>
          </p:cNvSpPr>
          <p:nvPr>
            <p:ph idx="10" hasCustomPrompt="1"/>
          </p:nvPr>
        </p:nvSpPr>
        <p:spPr>
          <a:xfrm>
            <a:off x="319088" y="1484040"/>
            <a:ext cx="8508999" cy="95559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400" baseline="0" noProof="0" dirty="0" smtClean="0">
                <a:solidFill>
                  <a:srgbClr val="000000"/>
                </a:solidFill>
              </a:defRPr>
            </a:lvl1pPr>
            <a:lvl2pPr>
              <a:defRPr lang="de-DE" noProof="0" dirty="0" smtClean="0"/>
            </a:lvl2pPr>
          </a:lstStyle>
          <a:p>
            <a:pPr lvl="0"/>
            <a:r>
              <a:rPr lang="de-DE" noProof="0" dirty="0"/>
              <a:t>Referent</a:t>
            </a:r>
            <a:br>
              <a:rPr lang="de-DE" noProof="0" dirty="0"/>
            </a:br>
            <a:r>
              <a:rPr lang="de-DE" noProof="0" dirty="0"/>
              <a:t>Ort, Datum (Schreibweise: 00. Januar 2015)</a:t>
            </a:r>
          </a:p>
        </p:txBody>
      </p:sp>
      <p:sp>
        <p:nvSpPr>
          <p:cNvPr id="14" name="Rechteck 13"/>
          <p:cNvSpPr/>
          <p:nvPr userDrawn="1"/>
        </p:nvSpPr>
        <p:spPr bwMode="auto">
          <a:xfrm>
            <a:off x="8347635" y="4806203"/>
            <a:ext cx="575236" cy="26894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a:ln>
                <a:noFill/>
              </a:ln>
              <a:solidFill>
                <a:schemeClr val="tx1"/>
              </a:solidFill>
              <a:effectLst/>
              <a:latin typeface="Arial" pitchFamily="34" charset="0"/>
            </a:endParaRPr>
          </a:p>
        </p:txBody>
      </p:sp>
      <p:sp>
        <p:nvSpPr>
          <p:cNvPr id="6" name="Foliennummernplatzhalter 5"/>
          <p:cNvSpPr>
            <a:spLocks noGrp="1"/>
          </p:cNvSpPr>
          <p:nvPr>
            <p:ph type="sldNum" sz="quarter" idx="11"/>
          </p:nvPr>
        </p:nvSpPr>
        <p:spPr/>
        <p:txBody>
          <a:bodyPr/>
          <a:lstStyle/>
          <a:p>
            <a:fld id="{CE58CB1E-F828-4F11-99E0-327109AF9DA4}" type="slidenum">
              <a:rPr lang="de-DE" smtClean="0"/>
              <a:pPr/>
              <a:t>‹Nr.›</a:t>
            </a:fld>
            <a:endParaRPr lang="de-DE" dirty="0"/>
          </a:p>
        </p:txBody>
      </p:sp>
      <p:sp>
        <p:nvSpPr>
          <p:cNvPr id="8" name="Fußzeilenplatzhalter 7"/>
          <p:cNvSpPr>
            <a:spLocks noGrp="1"/>
          </p:cNvSpPr>
          <p:nvPr>
            <p:ph type="ftr" sz="quarter" idx="12"/>
          </p:nvPr>
        </p:nvSpPr>
        <p:spPr/>
        <p:txBody>
          <a:body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Tree>
    <p:extLst>
      <p:ext uri="{BB962C8B-B14F-4D97-AF65-F5344CB8AC3E}">
        <p14:creationId xmlns:p14="http://schemas.microsoft.com/office/powerpoint/2010/main" val="171855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72000"/>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lvl1pPr>
          </a:lstStyle>
          <a:p>
            <a:pPr lvl="0"/>
            <a:r>
              <a:rPr lang="de-DE" noProof="0" dirty="0"/>
              <a:t>Titel durch Klicken bearbeiten</a:t>
            </a:r>
          </a:p>
        </p:txBody>
      </p:sp>
      <p:sp>
        <p:nvSpPr>
          <p:cNvPr id="16" name="Inhaltsplatzhalter 2"/>
          <p:cNvSpPr>
            <a:spLocks noGrp="1"/>
          </p:cNvSpPr>
          <p:nvPr>
            <p:ph idx="10" hasCustomPrompt="1"/>
          </p:nvPr>
        </p:nvSpPr>
        <p:spPr>
          <a:xfrm>
            <a:off x="319088" y="1484040"/>
            <a:ext cx="8508999" cy="95559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400" baseline="0" noProof="0" dirty="0" smtClean="0"/>
            </a:lvl1pPr>
            <a:lvl2pPr>
              <a:defRPr lang="de-DE" noProof="0" dirty="0" smtClean="0"/>
            </a:lvl2pPr>
          </a:lstStyle>
          <a:p>
            <a:pPr lvl="0"/>
            <a:r>
              <a:rPr lang="de-DE" noProof="0" dirty="0"/>
              <a:t>Referent</a:t>
            </a:r>
            <a:br>
              <a:rPr lang="de-DE" noProof="0" dirty="0"/>
            </a:br>
            <a:r>
              <a:rPr lang="de-DE" noProof="0" dirty="0"/>
              <a:t>Ort, Datum (Schreibweise: 00. Januar 2015)</a:t>
            </a:r>
          </a:p>
        </p:txBody>
      </p:sp>
      <p:sp>
        <p:nvSpPr>
          <p:cNvPr id="14" name="Rechteck 13"/>
          <p:cNvSpPr/>
          <p:nvPr userDrawn="1"/>
        </p:nvSpPr>
        <p:spPr bwMode="auto">
          <a:xfrm>
            <a:off x="8347635" y="4806203"/>
            <a:ext cx="575236" cy="26894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a:ln>
                <a:noFill/>
              </a:ln>
              <a:solidFill>
                <a:schemeClr val="tx1"/>
              </a:solidFill>
              <a:effectLst/>
              <a:latin typeface="Arial" pitchFamily="34" charset="0"/>
            </a:endParaRPr>
          </a:p>
        </p:txBody>
      </p:sp>
      <p:sp>
        <p:nvSpPr>
          <p:cNvPr id="8" name="Foliennummernplatzhalter 7"/>
          <p:cNvSpPr>
            <a:spLocks noGrp="1"/>
          </p:cNvSpPr>
          <p:nvPr>
            <p:ph type="sldNum" sz="quarter" idx="12"/>
          </p:nvPr>
        </p:nvSpPr>
        <p:spPr/>
        <p:txBody>
          <a:bodyPr/>
          <a:lstStyle/>
          <a:p>
            <a:fld id="{CE58CB1E-F828-4F11-99E0-327109AF9DA4}" type="slidenum">
              <a:rPr lang="de-DE" smtClean="0"/>
              <a:pPr/>
              <a:t>‹Nr.›</a:t>
            </a:fld>
            <a:endParaRPr lang="de-DE" dirty="0"/>
          </a:p>
        </p:txBody>
      </p:sp>
      <p:sp>
        <p:nvSpPr>
          <p:cNvPr id="10" name="Fußzeilenplatzhalter 9"/>
          <p:cNvSpPr>
            <a:spLocks noGrp="1"/>
          </p:cNvSpPr>
          <p:nvPr>
            <p:ph type="ftr" sz="quarter" idx="13"/>
          </p:nvPr>
        </p:nvSpPr>
        <p:spPr/>
        <p:txBody>
          <a:body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Tree>
    <p:extLst>
      <p:ext uri="{BB962C8B-B14F-4D97-AF65-F5344CB8AC3E}">
        <p14:creationId xmlns:p14="http://schemas.microsoft.com/office/powerpoint/2010/main" val="17185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alt">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319090" y="1600200"/>
            <a:ext cx="8508999" cy="30956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vl2pPr>
              <a:lnSpc>
                <a:spcPct val="114000"/>
              </a:lnSpc>
              <a:defRPr lang="de-DE" sz="1400" noProof="0" dirty="0" smtClean="0"/>
            </a:lvl2pPr>
            <a:lvl3pPr>
              <a:defRPr sz="1400"/>
            </a:lvl3pPr>
          </a:lstStyle>
          <a:p>
            <a:pPr lvl="0"/>
            <a:r>
              <a:rPr lang="de-DE" noProof="0" dirty="0"/>
              <a:t>Inhalt durch Klicken bearbeiten</a:t>
            </a:r>
          </a:p>
          <a:p>
            <a:pPr lvl="1"/>
            <a:r>
              <a:rPr lang="de-DE" noProof="0" dirty="0"/>
              <a:t>Zweite Ebene</a:t>
            </a:r>
          </a:p>
          <a:p>
            <a:pPr lvl="2"/>
            <a:r>
              <a:rPr lang="de-DE" noProof="0" dirty="0"/>
              <a:t>Dritte Ebene</a:t>
            </a:r>
          </a:p>
        </p:txBody>
      </p:sp>
      <p:sp>
        <p:nvSpPr>
          <p:cNvPr id="10" name="Titel 1"/>
          <p:cNvSpPr>
            <a:spLocks noGrp="1"/>
          </p:cNvSpPr>
          <p:nvPr>
            <p:ph type="title" hasCustomPrompt="1"/>
          </p:nvPr>
        </p:nvSpPr>
        <p:spPr>
          <a:xfrm>
            <a:off x="319090" y="972000"/>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lvl1pPr>
          </a:lstStyle>
          <a:p>
            <a:pPr lvl="0"/>
            <a:r>
              <a:rPr lang="de-DE" noProof="0" dirty="0"/>
              <a:t>Titel durch Klicken bearbeiten</a:t>
            </a:r>
          </a:p>
        </p:txBody>
      </p:sp>
      <p:sp>
        <p:nvSpPr>
          <p:cNvPr id="5" name="Foliennummernplatzhalter 4"/>
          <p:cNvSpPr>
            <a:spLocks noGrp="1"/>
          </p:cNvSpPr>
          <p:nvPr>
            <p:ph type="sldNum" sz="quarter" idx="11"/>
          </p:nvPr>
        </p:nvSpPr>
        <p:spPr/>
        <p:txBody>
          <a:bodyPr lIns="0" rIns="0"/>
          <a:lstStyle/>
          <a:p>
            <a:fld id="{CE58CB1E-F828-4F11-99E0-327109AF9DA4}" type="slidenum">
              <a:rPr lang="de-DE" smtClean="0"/>
              <a:pPr/>
              <a:t>‹Nr.›</a:t>
            </a:fld>
            <a:endParaRPr lang="de-DE" dirty="0"/>
          </a:p>
        </p:txBody>
      </p:sp>
      <p:sp>
        <p:nvSpPr>
          <p:cNvPr id="7" name="Fußzeilenplatzhalter 6"/>
          <p:cNvSpPr>
            <a:spLocks noGrp="1"/>
          </p:cNvSpPr>
          <p:nvPr>
            <p:ph type="ftr" sz="quarter" idx="12"/>
          </p:nvPr>
        </p:nvSpPr>
        <p:spPr/>
        <p:txBody>
          <a:body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Tree>
    <p:extLst>
      <p:ext uri="{BB962C8B-B14F-4D97-AF65-F5344CB8AC3E}">
        <p14:creationId xmlns:p14="http://schemas.microsoft.com/office/powerpoint/2010/main" val="2183948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 + Text">
    <p:spTree>
      <p:nvGrpSpPr>
        <p:cNvPr id="1" name=""/>
        <p:cNvGrpSpPr/>
        <p:nvPr/>
      </p:nvGrpSpPr>
      <p:grpSpPr>
        <a:xfrm>
          <a:off x="0" y="0"/>
          <a:ext cx="0" cy="0"/>
          <a:chOff x="0" y="0"/>
          <a:chExt cx="0" cy="0"/>
        </a:xfrm>
      </p:grpSpPr>
      <p:sp useBgFill="1">
        <p:nvSpPr>
          <p:cNvPr id="3" name="Inhaltsplatzhalter 2"/>
          <p:cNvSpPr>
            <a:spLocks noGrp="1"/>
          </p:cNvSpPr>
          <p:nvPr>
            <p:ph idx="1" hasCustomPrompt="1"/>
          </p:nvPr>
        </p:nvSpPr>
        <p:spPr>
          <a:xfrm>
            <a:off x="319090" y="2143125"/>
            <a:ext cx="8508999" cy="2543175"/>
          </a:xfrm>
          <a:prstGeom prst="rect">
            <a:avLst/>
          </a:prstGeom>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vl2pPr>
              <a:lnSpc>
                <a:spcPct val="114000"/>
              </a:lnSpc>
              <a:defRPr lang="de-DE" sz="1400" noProof="0" dirty="0" smtClean="0"/>
            </a:lvl2pPr>
            <a:lvl3pPr>
              <a:defRPr sz="1400" baseline="0"/>
            </a:lvl3pPr>
          </a:lstStyle>
          <a:p>
            <a:pPr lvl="0"/>
            <a:r>
              <a:rPr lang="de-DE" noProof="0" dirty="0"/>
              <a:t>Inhalt durch Klicken bearbeiten</a:t>
            </a:r>
          </a:p>
          <a:p>
            <a:pPr lvl="1"/>
            <a:r>
              <a:rPr lang="de-DE" noProof="0" dirty="0"/>
              <a:t>Zweite Ebene</a:t>
            </a:r>
          </a:p>
          <a:p>
            <a:pPr lvl="2"/>
            <a:r>
              <a:rPr lang="de-DE" noProof="0" dirty="0"/>
              <a:t>Dritte Ebene</a:t>
            </a:r>
          </a:p>
        </p:txBody>
      </p:sp>
      <p:sp useBgFill="1">
        <p:nvSpPr>
          <p:cNvPr id="10" name="Titel 1"/>
          <p:cNvSpPr>
            <a:spLocks noGrp="1"/>
          </p:cNvSpPr>
          <p:nvPr>
            <p:ph type="title" hasCustomPrompt="1"/>
          </p:nvPr>
        </p:nvSpPr>
        <p:spPr>
          <a:xfrm>
            <a:off x="319090" y="972000"/>
            <a:ext cx="8508999" cy="410369"/>
          </a:xfrm>
          <a:prstGeom prst="rect">
            <a:avLst/>
          </a:prstGeom>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lvl1pPr>
          </a:lstStyle>
          <a:p>
            <a:pPr lvl="0"/>
            <a:r>
              <a:rPr lang="de-DE" noProof="0" dirty="0"/>
              <a:t>Titel durch Klicken bearbeiten</a:t>
            </a:r>
          </a:p>
        </p:txBody>
      </p:sp>
      <p:sp useBgFill="1">
        <p:nvSpPr>
          <p:cNvPr id="5" name="Foliennummernplatzhalter 4"/>
          <p:cNvSpPr>
            <a:spLocks noGrp="1"/>
          </p:cNvSpPr>
          <p:nvPr>
            <p:ph type="sldNum" sz="quarter" idx="11"/>
          </p:nvPr>
        </p:nvSpPr>
        <p:spPr/>
        <p:txBody>
          <a:bodyPr/>
          <a:lstStyle/>
          <a:p>
            <a:fld id="{CE58CB1E-F828-4F11-99E0-327109AF9DA4}" type="slidenum">
              <a:rPr lang="de-DE" smtClean="0"/>
              <a:pPr/>
              <a:t>‹Nr.›</a:t>
            </a:fld>
            <a:endParaRPr lang="de-DE" dirty="0"/>
          </a:p>
        </p:txBody>
      </p:sp>
      <p:sp useBgFill="1">
        <p:nvSpPr>
          <p:cNvPr id="7" name="Fußzeilenplatzhalter 6"/>
          <p:cNvSpPr>
            <a:spLocks noGrp="1"/>
          </p:cNvSpPr>
          <p:nvPr>
            <p:ph type="ftr" sz="quarter" idx="12"/>
          </p:nvPr>
        </p:nvSpPr>
        <p:spPr/>
        <p:txBody>
          <a:body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 useBgFill="1">
        <p:nvSpPr>
          <p:cNvPr id="6" name="Textplatzhalter 7"/>
          <p:cNvSpPr>
            <a:spLocks noGrp="1"/>
          </p:cNvSpPr>
          <p:nvPr>
            <p:ph type="body" sz="quarter" idx="13" hasCustomPrompt="1"/>
          </p:nvPr>
        </p:nvSpPr>
        <p:spPr>
          <a:xfrm>
            <a:off x="319090" y="1600200"/>
            <a:ext cx="8508999" cy="505305"/>
          </a:xfrm>
          <a:prstGeom prst="rect">
            <a:avLst/>
          </a:prstGeom>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stStyle>
          <a:p>
            <a:pPr lvl="0"/>
            <a:r>
              <a:rPr lang="de-DE" noProof="0" dirty="0"/>
              <a:t>Inhalt durch Klicken bearbeiten</a:t>
            </a:r>
          </a:p>
        </p:txBody>
      </p:sp>
    </p:spTree>
    <p:extLst>
      <p:ext uri="{BB962C8B-B14F-4D97-AF65-F5344CB8AC3E}">
        <p14:creationId xmlns:p14="http://schemas.microsoft.com/office/powerpoint/2010/main" val="2183948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11" name="Inhaltsplatzhalter 2"/>
          <p:cNvSpPr>
            <a:spLocks noGrp="1"/>
          </p:cNvSpPr>
          <p:nvPr>
            <p:ph idx="14" hasCustomPrompt="1"/>
          </p:nvPr>
        </p:nvSpPr>
        <p:spPr>
          <a:xfrm>
            <a:off x="319091" y="1602000"/>
            <a:ext cx="4180910" cy="309562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vl2pPr>
              <a:lnSpc>
                <a:spcPct val="114000"/>
              </a:lnSpc>
              <a:defRPr lang="de-DE" sz="1400" noProof="0" dirty="0" smtClean="0"/>
            </a:lvl2pPr>
            <a:lvl3pPr>
              <a:defRPr sz="1400" baseline="0"/>
            </a:lvl3pPr>
          </a:lstStyle>
          <a:p>
            <a:pPr lvl="0"/>
            <a:r>
              <a:rPr lang="de-DE" noProof="0" dirty="0"/>
              <a:t>Inhalt durch Klicken bearbeiten</a:t>
            </a:r>
          </a:p>
          <a:p>
            <a:pPr lvl="1"/>
            <a:r>
              <a:rPr lang="de-DE" noProof="0" dirty="0"/>
              <a:t>Zweite Ebene</a:t>
            </a:r>
          </a:p>
          <a:p>
            <a:pPr lvl="2"/>
            <a:r>
              <a:rPr lang="de-DE" noProof="0" dirty="0"/>
              <a:t>Dritte Ebene</a:t>
            </a:r>
          </a:p>
        </p:txBody>
      </p:sp>
      <p:sp>
        <p:nvSpPr>
          <p:cNvPr id="13" name="Inhaltsplatzhalter 2"/>
          <p:cNvSpPr>
            <a:spLocks noGrp="1"/>
          </p:cNvSpPr>
          <p:nvPr>
            <p:ph idx="15" hasCustomPrompt="1"/>
          </p:nvPr>
        </p:nvSpPr>
        <p:spPr>
          <a:xfrm>
            <a:off x="4647179" y="1602000"/>
            <a:ext cx="4180910" cy="309562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vl2pPr>
              <a:lnSpc>
                <a:spcPct val="114000"/>
              </a:lnSpc>
              <a:defRPr lang="de-DE" sz="1400" noProof="0" dirty="0" smtClean="0"/>
            </a:lvl2pPr>
            <a:lvl3pPr>
              <a:defRPr sz="1400" baseline="0"/>
            </a:lvl3pPr>
          </a:lstStyle>
          <a:p>
            <a:pPr lvl="0"/>
            <a:r>
              <a:rPr lang="de-DE" noProof="0" dirty="0"/>
              <a:t>Inhalt durch Klicken bearbeiten</a:t>
            </a:r>
          </a:p>
          <a:p>
            <a:pPr lvl="1"/>
            <a:r>
              <a:rPr lang="de-DE" noProof="0" dirty="0"/>
              <a:t>Zweite Ebene</a:t>
            </a:r>
          </a:p>
          <a:p>
            <a:pPr lvl="2"/>
            <a:r>
              <a:rPr lang="de-DE" noProof="0" dirty="0"/>
              <a:t>Dritte Ebene</a:t>
            </a:r>
          </a:p>
        </p:txBody>
      </p:sp>
      <p:sp>
        <p:nvSpPr>
          <p:cNvPr id="16" name="Titel 1"/>
          <p:cNvSpPr>
            <a:spLocks noGrp="1"/>
          </p:cNvSpPr>
          <p:nvPr>
            <p:ph type="title" hasCustomPrompt="1"/>
          </p:nvPr>
        </p:nvSpPr>
        <p:spPr>
          <a:xfrm>
            <a:off x="319090" y="972000"/>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baseline="0" noProof="0" dirty="0"/>
            </a:lvl1pPr>
          </a:lstStyle>
          <a:p>
            <a:pPr lvl="0"/>
            <a:r>
              <a:rPr lang="de-DE" noProof="0" dirty="0"/>
              <a:t>Titel durch Klicken bearbeiten</a:t>
            </a:r>
          </a:p>
        </p:txBody>
      </p:sp>
      <p:sp>
        <p:nvSpPr>
          <p:cNvPr id="6" name="Foliennummernplatzhalter 5"/>
          <p:cNvSpPr>
            <a:spLocks noGrp="1"/>
          </p:cNvSpPr>
          <p:nvPr>
            <p:ph type="sldNum" sz="quarter" idx="16"/>
          </p:nvPr>
        </p:nvSpPr>
        <p:spPr/>
        <p:txBody>
          <a:bodyPr/>
          <a:lstStyle/>
          <a:p>
            <a:fld id="{CE58CB1E-F828-4F11-99E0-327109AF9DA4}" type="slidenum">
              <a:rPr lang="de-DE" smtClean="0"/>
              <a:pPr/>
              <a:t>‹Nr.›</a:t>
            </a:fld>
            <a:endParaRPr lang="de-DE" dirty="0"/>
          </a:p>
        </p:txBody>
      </p:sp>
      <p:sp>
        <p:nvSpPr>
          <p:cNvPr id="8" name="Fußzeilenplatzhalter 7"/>
          <p:cNvSpPr>
            <a:spLocks noGrp="1"/>
          </p:cNvSpPr>
          <p:nvPr>
            <p:ph type="ftr" sz="quarter" idx="17"/>
          </p:nvPr>
        </p:nvSpPr>
        <p:spPr/>
        <p:txBody>
          <a:body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Tree>
    <p:extLst>
      <p:ext uri="{BB962C8B-B14F-4D97-AF65-F5344CB8AC3E}">
        <p14:creationId xmlns:p14="http://schemas.microsoft.com/office/powerpoint/2010/main" val="3462901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Zwei Inhalte + Text">
    <p:spTree>
      <p:nvGrpSpPr>
        <p:cNvPr id="1" name=""/>
        <p:cNvGrpSpPr/>
        <p:nvPr/>
      </p:nvGrpSpPr>
      <p:grpSpPr>
        <a:xfrm>
          <a:off x="0" y="0"/>
          <a:ext cx="0" cy="0"/>
          <a:chOff x="0" y="0"/>
          <a:chExt cx="0" cy="0"/>
        </a:xfrm>
      </p:grpSpPr>
      <p:sp>
        <p:nvSpPr>
          <p:cNvPr id="18" name="Textplatzhalter 7"/>
          <p:cNvSpPr>
            <a:spLocks noGrp="1"/>
          </p:cNvSpPr>
          <p:nvPr>
            <p:ph type="body" sz="quarter" idx="13" hasCustomPrompt="1"/>
          </p:nvPr>
        </p:nvSpPr>
        <p:spPr>
          <a:xfrm>
            <a:off x="319090" y="1600200"/>
            <a:ext cx="8508999" cy="4957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stStyle>
          <a:p>
            <a:pPr lvl="0"/>
            <a:r>
              <a:rPr lang="de-DE" noProof="0" dirty="0"/>
              <a:t>Inhalt durch Klicken bearbeiten</a:t>
            </a:r>
          </a:p>
        </p:txBody>
      </p:sp>
      <p:sp>
        <p:nvSpPr>
          <p:cNvPr id="13" name="Titel 1"/>
          <p:cNvSpPr>
            <a:spLocks noGrp="1"/>
          </p:cNvSpPr>
          <p:nvPr>
            <p:ph type="title" hasCustomPrompt="1"/>
          </p:nvPr>
        </p:nvSpPr>
        <p:spPr>
          <a:xfrm>
            <a:off x="319090" y="972000"/>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lvl1pPr>
          </a:lstStyle>
          <a:p>
            <a:pPr lvl="0"/>
            <a:r>
              <a:rPr lang="de-DE" noProof="0" dirty="0"/>
              <a:t>Titel durch Klicken bearbeiten</a:t>
            </a:r>
          </a:p>
        </p:txBody>
      </p:sp>
      <p:sp>
        <p:nvSpPr>
          <p:cNvPr id="7" name="Foliennummernplatzhalter 6"/>
          <p:cNvSpPr>
            <a:spLocks noGrp="1"/>
          </p:cNvSpPr>
          <p:nvPr>
            <p:ph type="sldNum" sz="quarter" idx="15"/>
          </p:nvPr>
        </p:nvSpPr>
        <p:spPr/>
        <p:txBody>
          <a:bodyPr/>
          <a:lstStyle/>
          <a:p>
            <a:fld id="{CE58CB1E-F828-4F11-99E0-327109AF9DA4}" type="slidenum">
              <a:rPr lang="de-DE" smtClean="0"/>
              <a:pPr/>
              <a:t>‹Nr.›</a:t>
            </a:fld>
            <a:endParaRPr lang="de-DE" dirty="0"/>
          </a:p>
        </p:txBody>
      </p:sp>
      <p:sp>
        <p:nvSpPr>
          <p:cNvPr id="12" name="Fußzeilenplatzhalter 11"/>
          <p:cNvSpPr>
            <a:spLocks noGrp="1"/>
          </p:cNvSpPr>
          <p:nvPr>
            <p:ph type="ftr" sz="quarter" idx="16"/>
          </p:nvPr>
        </p:nvSpPr>
        <p:spPr/>
        <p:txBody>
          <a:body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
        <p:nvSpPr>
          <p:cNvPr id="8" name="Inhaltsplatzhalter 9"/>
          <p:cNvSpPr>
            <a:spLocks noGrp="1"/>
          </p:cNvSpPr>
          <p:nvPr>
            <p:ph sz="quarter" idx="18"/>
          </p:nvPr>
        </p:nvSpPr>
        <p:spPr>
          <a:xfrm>
            <a:off x="316992" y="2148752"/>
            <a:ext cx="4188333" cy="2547074"/>
          </a:xfrm>
          <a:prstGeom prst="rect">
            <a:avLst/>
          </a:prstGeom>
        </p:spPr>
        <p:txBody>
          <a:bodyPr lIns="0" rIns="0"/>
          <a:lstStyle>
            <a:lvl1pPr>
              <a:defRPr lang="de-DE" sz="1400" kern="1200" noProof="0" dirty="0" smtClean="0">
                <a:solidFill>
                  <a:schemeClr val="tx1"/>
                </a:solidFill>
                <a:latin typeface="+mn-lt"/>
                <a:ea typeface="+mn-ea"/>
                <a:cs typeface="+mn-cs"/>
              </a:defRPr>
            </a:lvl1pPr>
            <a:lvl2pPr>
              <a:defRPr sz="1400"/>
            </a:lvl2pPr>
            <a:lvl3pPr>
              <a:defRPr sz="1400" baseline="0"/>
            </a:lvl3pPr>
          </a:lstStyle>
          <a:p>
            <a:pPr lvl="0"/>
            <a:r>
              <a:rPr lang="de-DE" dirty="0"/>
              <a:t>Textmasterformate durch Klicken bearbeiten</a:t>
            </a:r>
          </a:p>
          <a:p>
            <a:pPr lvl="1"/>
            <a:r>
              <a:rPr lang="de-DE" dirty="0"/>
              <a:t>Zweite Ebene</a:t>
            </a:r>
          </a:p>
          <a:p>
            <a:pPr lvl="2"/>
            <a:r>
              <a:rPr lang="de-DE" dirty="0"/>
              <a:t>Dritte Ebene</a:t>
            </a:r>
          </a:p>
        </p:txBody>
      </p:sp>
      <p:sp>
        <p:nvSpPr>
          <p:cNvPr id="11" name="Bildplatzhalter 2"/>
          <p:cNvSpPr>
            <a:spLocks noGrp="1"/>
          </p:cNvSpPr>
          <p:nvPr>
            <p:ph type="pic" sz="quarter" idx="14" hasCustomPrompt="1"/>
          </p:nvPr>
        </p:nvSpPr>
        <p:spPr>
          <a:xfrm>
            <a:off x="4648200" y="2148840"/>
            <a:ext cx="4180392" cy="2546911"/>
          </a:xfrm>
          <a:prstGeom prst="rect">
            <a:avLst/>
          </a:prstGeom>
        </p:spPr>
        <p:txBody>
          <a:bodyPr/>
          <a:lstStyle>
            <a:lvl1pPr>
              <a:lnSpc>
                <a:spcPct val="114000"/>
              </a:lnSpc>
              <a:defRPr sz="1400"/>
            </a:lvl1pPr>
          </a:lstStyle>
          <a:p>
            <a:endParaRPr lang="de-DE" dirty="0"/>
          </a:p>
        </p:txBody>
      </p:sp>
    </p:spTree>
    <p:extLst>
      <p:ext uri="{BB962C8B-B14F-4D97-AF65-F5344CB8AC3E}">
        <p14:creationId xmlns:p14="http://schemas.microsoft.com/office/powerpoint/2010/main" val="1111508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Zwei Inhalte + Text (Hintergrund)">
    <p:spTree>
      <p:nvGrpSpPr>
        <p:cNvPr id="1" name=""/>
        <p:cNvGrpSpPr/>
        <p:nvPr/>
      </p:nvGrpSpPr>
      <p:grpSpPr>
        <a:xfrm>
          <a:off x="0" y="0"/>
          <a:ext cx="0" cy="0"/>
          <a:chOff x="0" y="0"/>
          <a:chExt cx="0" cy="0"/>
        </a:xfrm>
      </p:grpSpPr>
      <p:sp>
        <p:nvSpPr>
          <p:cNvPr id="9" name="Rechteck 8"/>
          <p:cNvSpPr/>
          <p:nvPr userDrawn="1"/>
        </p:nvSpPr>
        <p:spPr bwMode="auto">
          <a:xfrm>
            <a:off x="0" y="2152650"/>
            <a:ext cx="9144000" cy="299085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eaLnBrk="0" hangingPunct="0"/>
            <a:endParaRPr lang="de-DE" sz="1000">
              <a:latin typeface="Arial" pitchFamily="34" charset="0"/>
            </a:endParaRPr>
          </a:p>
        </p:txBody>
      </p:sp>
      <p:sp>
        <p:nvSpPr>
          <p:cNvPr id="13" name="Titel 1"/>
          <p:cNvSpPr>
            <a:spLocks noGrp="1"/>
          </p:cNvSpPr>
          <p:nvPr>
            <p:ph type="title" hasCustomPrompt="1"/>
          </p:nvPr>
        </p:nvSpPr>
        <p:spPr>
          <a:xfrm>
            <a:off x="319090" y="972000"/>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lvl1pPr>
          </a:lstStyle>
          <a:p>
            <a:pPr lvl="0"/>
            <a:r>
              <a:rPr lang="de-DE" noProof="0" dirty="0"/>
              <a:t>Titel durch Klicken bearbeiten</a:t>
            </a:r>
          </a:p>
        </p:txBody>
      </p:sp>
      <p:sp>
        <p:nvSpPr>
          <p:cNvPr id="7" name="Foliennummernplatzhalter 6"/>
          <p:cNvSpPr>
            <a:spLocks noGrp="1"/>
          </p:cNvSpPr>
          <p:nvPr>
            <p:ph type="sldNum" sz="quarter" idx="15"/>
          </p:nvPr>
        </p:nvSpPr>
        <p:spPr/>
        <p:txBody>
          <a:bodyPr/>
          <a:lstStyle/>
          <a:p>
            <a:fld id="{CE58CB1E-F828-4F11-99E0-327109AF9DA4}" type="slidenum">
              <a:rPr lang="de-DE" smtClean="0"/>
              <a:pPr/>
              <a:t>‹Nr.›</a:t>
            </a:fld>
            <a:endParaRPr lang="de-DE" dirty="0"/>
          </a:p>
        </p:txBody>
      </p:sp>
      <p:sp>
        <p:nvSpPr>
          <p:cNvPr id="12" name="Fußzeilenplatzhalter 11"/>
          <p:cNvSpPr>
            <a:spLocks noGrp="1"/>
          </p:cNvSpPr>
          <p:nvPr>
            <p:ph type="ftr" sz="quarter" idx="16"/>
          </p:nvPr>
        </p:nvSpPr>
        <p:spPr/>
        <p:txBody>
          <a:body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
        <p:nvSpPr>
          <p:cNvPr id="8" name="Inhaltsplatzhalter 9"/>
          <p:cNvSpPr>
            <a:spLocks noGrp="1"/>
          </p:cNvSpPr>
          <p:nvPr>
            <p:ph sz="quarter" idx="18"/>
          </p:nvPr>
        </p:nvSpPr>
        <p:spPr>
          <a:xfrm>
            <a:off x="316992" y="2152650"/>
            <a:ext cx="4197858" cy="2552700"/>
          </a:xfrm>
          <a:prstGeom prst="rect">
            <a:avLst/>
          </a:prstGeom>
        </p:spPr>
        <p:txBody>
          <a:bodyPr lIns="0" rIns="0"/>
          <a:lstStyle>
            <a:lvl1pPr>
              <a:defRPr lang="de-DE" sz="1400" kern="1200" noProof="0" dirty="0" smtClean="0">
                <a:solidFill>
                  <a:schemeClr val="tx1"/>
                </a:solidFill>
                <a:latin typeface="+mn-lt"/>
                <a:ea typeface="+mn-ea"/>
                <a:cs typeface="+mn-cs"/>
              </a:defRPr>
            </a:lvl1pPr>
            <a:lvl2pPr>
              <a:defRPr sz="1400"/>
            </a:lvl2pPr>
            <a:lvl3pPr>
              <a:defRPr sz="1400" baseline="0"/>
            </a:lvl3pPr>
          </a:lstStyle>
          <a:p>
            <a:pPr lvl="0"/>
            <a:r>
              <a:rPr lang="de-DE" dirty="0"/>
              <a:t>Textmasterformate durch Klicken bearbeiten</a:t>
            </a:r>
          </a:p>
          <a:p>
            <a:pPr lvl="1"/>
            <a:r>
              <a:rPr lang="de-DE" dirty="0"/>
              <a:t>Zweite Ebene</a:t>
            </a:r>
          </a:p>
          <a:p>
            <a:pPr lvl="2"/>
            <a:r>
              <a:rPr lang="de-DE" dirty="0"/>
              <a:t>Dritte Ebene</a:t>
            </a:r>
          </a:p>
        </p:txBody>
      </p:sp>
      <p:sp>
        <p:nvSpPr>
          <p:cNvPr id="11" name="Bildplatzhalter 2"/>
          <p:cNvSpPr>
            <a:spLocks noGrp="1"/>
          </p:cNvSpPr>
          <p:nvPr>
            <p:ph type="pic" sz="quarter" idx="14" hasCustomPrompt="1"/>
          </p:nvPr>
        </p:nvSpPr>
        <p:spPr>
          <a:xfrm>
            <a:off x="4648200" y="2143125"/>
            <a:ext cx="4180392" cy="2543176"/>
          </a:xfrm>
          <a:prstGeom prst="rect">
            <a:avLst/>
          </a:prstGeom>
        </p:spPr>
        <p:txBody>
          <a:bodyPr/>
          <a:lstStyle>
            <a:lvl1pPr>
              <a:lnSpc>
                <a:spcPct val="114000"/>
              </a:lnSpc>
              <a:defRPr sz="1400"/>
            </a:lvl1pPr>
          </a:lstStyle>
          <a:p>
            <a:endParaRPr lang="de-DE" dirty="0"/>
          </a:p>
        </p:txBody>
      </p:sp>
      <p:sp>
        <p:nvSpPr>
          <p:cNvPr id="10" name="Textplatzhalter 7"/>
          <p:cNvSpPr>
            <a:spLocks noGrp="1"/>
          </p:cNvSpPr>
          <p:nvPr>
            <p:ph type="body" sz="quarter" idx="19" hasCustomPrompt="1"/>
          </p:nvPr>
        </p:nvSpPr>
        <p:spPr>
          <a:xfrm>
            <a:off x="319090" y="1600200"/>
            <a:ext cx="8508999" cy="4957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stStyle>
          <a:p>
            <a:pPr lvl="0"/>
            <a:r>
              <a:rPr lang="de-DE" noProof="0" dirty="0"/>
              <a:t>Inhalt durch Klicken bearbeiten</a:t>
            </a:r>
          </a:p>
        </p:txBody>
      </p:sp>
    </p:spTree>
    <p:extLst>
      <p:ext uri="{BB962C8B-B14F-4D97-AF65-F5344CB8AC3E}">
        <p14:creationId xmlns:p14="http://schemas.microsoft.com/office/powerpoint/2010/main" val="11115081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1.wmf"/><Relationship Id="rId5" Type="http://schemas.openxmlformats.org/officeDocument/2006/relationships/slideLayout" Target="../slideLayouts/slideLayout8.xml"/><Relationship Id="rId10" Type="http://schemas.openxmlformats.org/officeDocument/2006/relationships/theme" Target="../theme/theme4.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5.xml"/><Relationship Id="rId1" Type="http://schemas.openxmlformats.org/officeDocument/2006/relationships/slideLayout" Target="../slideLayouts/slideLayout13.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6.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Fußzeilenplatzhalter 3"/>
          <p:cNvSpPr>
            <a:spLocks noGrp="1"/>
          </p:cNvSpPr>
          <p:nvPr>
            <p:ph type="ftr" sz="quarter" idx="3"/>
          </p:nvPr>
        </p:nvSpPr>
        <p:spPr>
          <a:xfrm>
            <a:off x="1047432" y="4840314"/>
            <a:ext cx="5727502" cy="288515"/>
          </a:xfrm>
          <a:prstGeom prst="rect">
            <a:avLst/>
          </a:prstGeom>
        </p:spPr>
        <p:txBody>
          <a:bodyPr vert="horz" lIns="0" tIns="45720" rIns="0" bIns="45720" rtlCol="0" anchor="ctr"/>
          <a:lstStyle>
            <a:lvl1pPr algn="l">
              <a:defRPr sz="1100">
                <a:solidFill>
                  <a:schemeClr val="tx1"/>
                </a:solidFill>
              </a:defRPr>
            </a:lvl1p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
        <p:nvSpPr>
          <p:cNvPr id="11" name="Foliennummernplatzhalter 4"/>
          <p:cNvSpPr>
            <a:spLocks noGrp="1"/>
          </p:cNvSpPr>
          <p:nvPr>
            <p:ph type="sldNum" sz="quarter" idx="4"/>
          </p:nvPr>
        </p:nvSpPr>
        <p:spPr>
          <a:xfrm>
            <a:off x="6774934" y="4854985"/>
            <a:ext cx="2052000" cy="273844"/>
          </a:xfrm>
          <a:prstGeom prst="rect">
            <a:avLst/>
          </a:prstGeom>
        </p:spPr>
        <p:txBody>
          <a:bodyPr vert="horz" lIns="0" tIns="45720" rIns="0" bIns="45720" rtlCol="0" anchor="ctr"/>
          <a:lstStyle>
            <a:lvl1pPr algn="r">
              <a:defRPr sz="1100">
                <a:solidFill>
                  <a:schemeClr val="tx1"/>
                </a:solidFill>
              </a:defRPr>
            </a:lvl1pPr>
          </a:lstStyle>
          <a:p>
            <a:fld id="{CE58CB1E-F828-4F11-99E0-327109AF9DA4}" type="slidenum">
              <a:rPr lang="de-DE" smtClean="0"/>
              <a:pPr/>
              <a:t>‹Nr.›</a:t>
            </a:fld>
            <a:endParaRPr lang="de-DE" dirty="0"/>
          </a:p>
        </p:txBody>
      </p:sp>
      <p:pic>
        <p:nvPicPr>
          <p:cNvPr id="5" name="Bild 8" descr="20150416 tum logo blau png final.png"/>
          <p:cNvPicPr>
            <a:picLocks noChangeAspect="1"/>
          </p:cNvPicPr>
          <p:nvPr userDrawn="1"/>
        </p:nvPicPr>
        <p:blipFill>
          <a:blip r:embed="rId3"/>
          <a:stretch>
            <a:fillRect/>
          </a:stretch>
        </p:blipFill>
        <p:spPr>
          <a:xfrm>
            <a:off x="8218800" y="324000"/>
            <a:ext cx="604774" cy="318516"/>
          </a:xfrm>
          <a:prstGeom prst="rect">
            <a:avLst/>
          </a:prstGeom>
        </p:spPr>
      </p:pic>
      <p:pic>
        <p:nvPicPr>
          <p:cNvPr id="6" name="Picture 5" descr="A picture containing logo&#10;&#10;Description automatically generated">
            <a:extLst>
              <a:ext uri="{FF2B5EF4-FFF2-40B4-BE49-F238E27FC236}">
                <a16:creationId xmlns:a16="http://schemas.microsoft.com/office/drawing/2014/main" id="{6FBF64AD-C047-AF44-92AB-B2396FFC9176}"/>
              </a:ext>
            </a:extLst>
          </p:cNvPr>
          <p:cNvPicPr>
            <a:picLocks noChangeAspect="1"/>
          </p:cNvPicPr>
          <p:nvPr userDrawn="1"/>
        </p:nvPicPr>
        <p:blipFill>
          <a:blip r:embed="rId4"/>
          <a:stretch>
            <a:fillRect/>
          </a:stretch>
        </p:blipFill>
        <p:spPr>
          <a:xfrm>
            <a:off x="319088" y="4370484"/>
            <a:ext cx="585145" cy="439906"/>
          </a:xfrm>
          <a:prstGeom prst="rect">
            <a:avLst/>
          </a:prstGeom>
        </p:spPr>
      </p:pic>
    </p:spTree>
  </p:cSld>
  <p:clrMap bg1="lt1" tx1="dk1" bg2="lt2" tx2="dk2" accent1="accent1" accent2="accent2" accent3="accent3" accent4="accent4" accent5="accent5" accent6="accent6" hlink="hlink" folHlink="folHlink"/>
  <p:sldLayoutIdLst>
    <p:sldLayoutId id="2147483664" r:id="rId1"/>
  </p:sldLayoutIdLst>
  <p:hf hdr="0" dt="0"/>
  <p:txStyles>
    <p:titleStyle>
      <a:lvl1pPr algn="l" rtl="0" eaLnBrk="1" fontAlgn="base" hangingPunct="1">
        <a:lnSpc>
          <a:spcPct val="125000"/>
        </a:lnSpc>
        <a:spcBef>
          <a:spcPct val="0"/>
        </a:spcBef>
        <a:spcAft>
          <a:spcPct val="0"/>
        </a:spcAft>
        <a:defRPr sz="2200" b="0" kern="1200">
          <a:solidFill>
            <a:schemeClr val="tx1"/>
          </a:solidFill>
          <a:latin typeface="+mj-lt"/>
          <a:ea typeface="+mj-ea"/>
          <a:cs typeface="+mj-cs"/>
        </a:defRPr>
      </a:lvl1pPr>
      <a:lvl2pPr algn="l" rtl="0" eaLnBrk="1" fontAlgn="base" hangingPunct="1">
        <a:spcBef>
          <a:spcPct val="0"/>
        </a:spcBef>
        <a:spcAft>
          <a:spcPct val="0"/>
        </a:spcAft>
        <a:defRPr sz="2000" b="1">
          <a:solidFill>
            <a:schemeClr val="tx2"/>
          </a:solidFill>
          <a:latin typeface="Arial" charset="0"/>
          <a:cs typeface="Arial" charset="0"/>
        </a:defRPr>
      </a:lvl2pPr>
      <a:lvl3pPr algn="l" rtl="0" eaLnBrk="1" fontAlgn="base" hangingPunct="1">
        <a:spcBef>
          <a:spcPct val="0"/>
        </a:spcBef>
        <a:spcAft>
          <a:spcPct val="0"/>
        </a:spcAft>
        <a:defRPr sz="2000" b="1">
          <a:solidFill>
            <a:schemeClr val="tx2"/>
          </a:solidFill>
          <a:latin typeface="Arial" charset="0"/>
          <a:cs typeface="Arial" charset="0"/>
        </a:defRPr>
      </a:lvl3pPr>
      <a:lvl4pPr algn="l" rtl="0" eaLnBrk="1" fontAlgn="base" hangingPunct="1">
        <a:spcBef>
          <a:spcPct val="0"/>
        </a:spcBef>
        <a:spcAft>
          <a:spcPct val="0"/>
        </a:spcAft>
        <a:defRPr sz="2000" b="1">
          <a:solidFill>
            <a:schemeClr val="tx2"/>
          </a:solidFill>
          <a:latin typeface="Arial" charset="0"/>
          <a:cs typeface="Arial" charset="0"/>
        </a:defRPr>
      </a:lvl4pPr>
      <a:lvl5pPr algn="l" rtl="0" eaLnBrk="1" fontAlgn="base" hangingPunct="1">
        <a:spcBef>
          <a:spcPct val="0"/>
        </a:spcBef>
        <a:spcAft>
          <a:spcPct val="0"/>
        </a:spcAft>
        <a:defRPr sz="2000" b="1">
          <a:solidFill>
            <a:schemeClr val="tx2"/>
          </a:solidFill>
          <a:latin typeface="Arial" charset="0"/>
          <a:cs typeface="Arial" charset="0"/>
        </a:defRPr>
      </a:lvl5pPr>
      <a:lvl6pPr marL="457200" algn="l" rtl="0" eaLnBrk="1" fontAlgn="base" hangingPunct="1">
        <a:spcBef>
          <a:spcPct val="0"/>
        </a:spcBef>
        <a:spcAft>
          <a:spcPct val="0"/>
        </a:spcAft>
        <a:defRPr sz="2000" b="1">
          <a:solidFill>
            <a:schemeClr val="tx2"/>
          </a:solidFill>
          <a:latin typeface="Arial" charset="0"/>
          <a:cs typeface="Arial" charset="0"/>
        </a:defRPr>
      </a:lvl6pPr>
      <a:lvl7pPr marL="914400" algn="l" rtl="0" eaLnBrk="1" fontAlgn="base" hangingPunct="1">
        <a:spcBef>
          <a:spcPct val="0"/>
        </a:spcBef>
        <a:spcAft>
          <a:spcPct val="0"/>
        </a:spcAft>
        <a:defRPr sz="2000" b="1">
          <a:solidFill>
            <a:schemeClr val="tx2"/>
          </a:solidFill>
          <a:latin typeface="Arial" charset="0"/>
          <a:cs typeface="Arial" charset="0"/>
        </a:defRPr>
      </a:lvl7pPr>
      <a:lvl8pPr marL="1371600" algn="l" rtl="0" eaLnBrk="1" fontAlgn="base" hangingPunct="1">
        <a:spcBef>
          <a:spcPct val="0"/>
        </a:spcBef>
        <a:spcAft>
          <a:spcPct val="0"/>
        </a:spcAft>
        <a:defRPr sz="2000" b="1">
          <a:solidFill>
            <a:schemeClr val="tx2"/>
          </a:solidFill>
          <a:latin typeface="Arial" charset="0"/>
          <a:cs typeface="Arial" charset="0"/>
        </a:defRPr>
      </a:lvl8pPr>
      <a:lvl9pPr marL="1828800" algn="l" rtl="0" eaLnBrk="1" fontAlgn="base" hangingPunct="1">
        <a:spcBef>
          <a:spcPct val="0"/>
        </a:spcBef>
        <a:spcAft>
          <a:spcPct val="0"/>
        </a:spcAft>
        <a:defRPr sz="2000" b="1">
          <a:solidFill>
            <a:schemeClr val="tx2"/>
          </a:solidFill>
          <a:latin typeface="Arial" charset="0"/>
          <a:cs typeface="Arial" charset="0"/>
        </a:defRPr>
      </a:lvl9pPr>
    </p:titleStyle>
    <p:bodyStyle>
      <a:lvl1pPr algn="l" rtl="0" eaLnBrk="1" fontAlgn="base" hangingPunct="1">
        <a:lnSpc>
          <a:spcPct val="100000"/>
        </a:lnSpc>
        <a:spcBef>
          <a:spcPct val="0"/>
        </a:spcBef>
        <a:spcAft>
          <a:spcPct val="0"/>
        </a:spcAft>
        <a:defRPr sz="1600" kern="1200">
          <a:solidFill>
            <a:schemeClr val="tx1"/>
          </a:solidFill>
          <a:latin typeface="+mn-lt"/>
          <a:ea typeface="+mn-ea"/>
          <a:cs typeface="+mn-cs"/>
        </a:defRPr>
      </a:lvl1pPr>
      <a:lvl2pPr marL="176213" indent="-176213" algn="l" rtl="0" eaLnBrk="1" fontAlgn="base" hangingPunct="1">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1" fontAlgn="base" hangingPunct="1">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1" fontAlgn="base" hangingPunct="1">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1" fontAlgn="base" hangingPunct="1">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3" name="Textfeld 22"/>
          <p:cNvSpPr txBox="1"/>
          <p:nvPr/>
        </p:nvSpPr>
        <p:spPr>
          <a:xfrm>
            <a:off x="7713330" y="4922462"/>
            <a:ext cx="1115376" cy="210507"/>
          </a:xfrm>
          <a:prstGeom prst="rect">
            <a:avLst/>
          </a:prstGeom>
        </p:spPr>
        <p:txBody>
          <a:bodyPr wrap="square" lIns="0" tIns="0" rIns="0" bIns="0" rtlCol="0" anchor="b" anchorCtr="0">
            <a:spAutoFit/>
          </a:bodyPr>
          <a:lstStyle/>
          <a:p>
            <a:pPr algn="r">
              <a:lnSpc>
                <a:spcPct val="114000"/>
              </a:lnSpc>
            </a:pPr>
            <a:fld id="{C51078C5-4710-4254-8001-F1C0900803FD}" type="slidenum">
              <a:rPr lang="de-DE" sz="1200" smtClean="0">
                <a:latin typeface="+mn-lt"/>
                <a:cs typeface="Arial" pitchFamily="34" charset="0"/>
              </a:rPr>
              <a:pPr algn="r">
                <a:lnSpc>
                  <a:spcPct val="114000"/>
                </a:lnSpc>
              </a:pPr>
              <a:t>‹Nr.›</a:t>
            </a:fld>
            <a:endParaRPr lang="de-DE" sz="1200" dirty="0">
              <a:latin typeface="+mn-lt"/>
              <a:cs typeface="Arial" pitchFamily="34" charset="0"/>
            </a:endParaRPr>
          </a:p>
        </p:txBody>
      </p:sp>
      <p:pic>
        <p:nvPicPr>
          <p:cNvPr id="5" name="Bild 4" descr="Fahnen_HG.jpg"/>
          <p:cNvPicPr>
            <a:picLocks noChangeAspect="1"/>
          </p:cNvPicPr>
          <p:nvPr/>
        </p:nvPicPr>
        <p:blipFill>
          <a:blip r:embed="rId3" cstate="screen"/>
          <a:srcRect l="398" t="14167" b="10833"/>
          <a:stretch>
            <a:fillRect/>
          </a:stretch>
        </p:blipFill>
        <p:spPr>
          <a:xfrm>
            <a:off x="0" y="0"/>
            <a:ext cx="9144000" cy="5143500"/>
          </a:xfrm>
          <a:prstGeom prst="rect">
            <a:avLst/>
          </a:prstGeom>
        </p:spPr>
      </p:pic>
      <p:pic>
        <p:nvPicPr>
          <p:cNvPr id="7" name="Bild 6" descr="20150416 tum logo blau png final.png"/>
          <p:cNvPicPr>
            <a:picLocks noChangeAspect="1"/>
          </p:cNvPicPr>
          <p:nvPr/>
        </p:nvPicPr>
        <p:blipFill>
          <a:blip r:embed="rId4"/>
          <a:stretch>
            <a:fillRect/>
          </a:stretch>
        </p:blipFill>
        <p:spPr>
          <a:xfrm>
            <a:off x="8218800" y="324000"/>
            <a:ext cx="599513" cy="320288"/>
          </a:xfrm>
          <a:prstGeom prst="rect">
            <a:avLst/>
          </a:prstGeom>
        </p:spPr>
      </p:pic>
      <p:sp>
        <p:nvSpPr>
          <p:cNvPr id="8" name="Foliennummernplatzhalter 4"/>
          <p:cNvSpPr>
            <a:spLocks noGrp="1"/>
          </p:cNvSpPr>
          <p:nvPr>
            <p:ph type="sldNum" sz="quarter" idx="4"/>
          </p:nvPr>
        </p:nvSpPr>
        <p:spPr>
          <a:xfrm>
            <a:off x="6774934" y="4854985"/>
            <a:ext cx="2052000" cy="273844"/>
          </a:xfrm>
          <a:prstGeom prst="rect">
            <a:avLst/>
          </a:prstGeom>
        </p:spPr>
        <p:txBody>
          <a:bodyPr vert="horz" lIns="0" tIns="45720" rIns="0" bIns="45720" rtlCol="0" anchor="ctr"/>
          <a:lstStyle>
            <a:lvl1pPr algn="r">
              <a:defRPr sz="1100">
                <a:solidFill>
                  <a:schemeClr val="bg1"/>
                </a:solidFill>
              </a:defRPr>
            </a:lvl1pPr>
          </a:lstStyle>
          <a:p>
            <a:fld id="{CE58CB1E-F828-4F11-99E0-327109AF9DA4}" type="slidenum">
              <a:rPr lang="de-DE" smtClean="0"/>
              <a:pPr/>
              <a:t>‹Nr.›</a:t>
            </a:fld>
            <a:endParaRPr lang="de-DE"/>
          </a:p>
        </p:txBody>
      </p:sp>
      <p:sp>
        <p:nvSpPr>
          <p:cNvPr id="10" name="Fußzeilenplatzhalter 3"/>
          <p:cNvSpPr>
            <a:spLocks noGrp="1"/>
          </p:cNvSpPr>
          <p:nvPr>
            <p:ph type="ftr" sz="quarter" idx="3"/>
          </p:nvPr>
        </p:nvSpPr>
        <p:spPr>
          <a:xfrm>
            <a:off x="311162" y="4854985"/>
            <a:ext cx="6464280" cy="273844"/>
          </a:xfrm>
          <a:prstGeom prst="rect">
            <a:avLst/>
          </a:prstGeom>
        </p:spPr>
        <p:txBody>
          <a:bodyPr vert="horz" lIns="0" tIns="45720" rIns="0" bIns="45720" rtlCol="0" anchor="ctr"/>
          <a:lstStyle>
            <a:lvl1pPr algn="l">
              <a:defRPr sz="1100">
                <a:solidFill>
                  <a:schemeClr val="bg1"/>
                </a:solidFill>
              </a:defRPr>
            </a:lvl1pPr>
          </a:lstStyle>
          <a:p>
            <a:r>
              <a:rPr lang="de-DE"/>
              <a:t>Dr. rer. nat. Erika Mustermann (TUM) | kann beliebig erweitert werden | Infos mit Strich trennen</a:t>
            </a:r>
            <a:endParaRPr lang="en-US" dirty="0"/>
          </a:p>
        </p:txBody>
      </p:sp>
    </p:spTree>
  </p:cSld>
  <p:clrMap bg1="lt1" tx1="dk1" bg2="lt2" tx2="dk2" accent1="accent1" accent2="accent2" accent3="accent3" accent4="accent4" accent5="accent5" accent6="accent6" hlink="hlink" folHlink="folHlink"/>
  <p:sldLayoutIdLst>
    <p:sldLayoutId id="2147483669" r:id="rId1"/>
  </p:sldLayoutIdLst>
  <p:hf hd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Foliennummernplatzhalter 4"/>
          <p:cNvSpPr>
            <a:spLocks noGrp="1"/>
          </p:cNvSpPr>
          <p:nvPr>
            <p:ph type="sldNum" sz="quarter" idx="4"/>
          </p:nvPr>
        </p:nvSpPr>
        <p:spPr>
          <a:xfrm>
            <a:off x="6774934" y="4854985"/>
            <a:ext cx="2052000" cy="273844"/>
          </a:xfrm>
          <a:prstGeom prst="rect">
            <a:avLst/>
          </a:prstGeom>
        </p:spPr>
        <p:txBody>
          <a:bodyPr vert="horz" lIns="0" tIns="45720" rIns="0" bIns="45720" rtlCol="0" anchor="ctr"/>
          <a:lstStyle>
            <a:lvl1pPr algn="r">
              <a:defRPr sz="1100">
                <a:solidFill>
                  <a:schemeClr val="tx1"/>
                </a:solidFill>
              </a:defRPr>
            </a:lvl1pPr>
          </a:lstStyle>
          <a:p>
            <a:fld id="{CE58CB1E-F828-4F11-99E0-327109AF9DA4}" type="slidenum">
              <a:rPr lang="de-DE" smtClean="0"/>
              <a:pPr/>
              <a:t>‹Nr.›</a:t>
            </a:fld>
            <a:endParaRPr lang="de-DE" dirty="0"/>
          </a:p>
        </p:txBody>
      </p:sp>
      <p:sp>
        <p:nvSpPr>
          <p:cNvPr id="10" name="Fußzeilenplatzhalter 3"/>
          <p:cNvSpPr>
            <a:spLocks noGrp="1"/>
          </p:cNvSpPr>
          <p:nvPr>
            <p:ph type="ftr" sz="quarter" idx="3"/>
          </p:nvPr>
        </p:nvSpPr>
        <p:spPr>
          <a:xfrm>
            <a:off x="904233" y="4838411"/>
            <a:ext cx="5870701" cy="273844"/>
          </a:xfrm>
          <a:prstGeom prst="rect">
            <a:avLst/>
          </a:prstGeom>
        </p:spPr>
        <p:txBody>
          <a:bodyPr vert="horz" lIns="0" tIns="45720" rIns="0" bIns="45720" rtlCol="0" anchor="ctr"/>
          <a:lstStyle>
            <a:lvl1pPr algn="l">
              <a:defRPr sz="1100">
                <a:solidFill>
                  <a:schemeClr val="tx1"/>
                </a:solidFill>
              </a:defRPr>
            </a:lvl1p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pic>
        <p:nvPicPr>
          <p:cNvPr id="7" name="Bild 6" descr="20150416 tum logo blau png final.png"/>
          <p:cNvPicPr>
            <a:picLocks noChangeAspect="1"/>
          </p:cNvPicPr>
          <p:nvPr/>
        </p:nvPicPr>
        <p:blipFill>
          <a:blip r:embed="rId3"/>
          <a:stretch>
            <a:fillRect/>
          </a:stretch>
        </p:blipFill>
        <p:spPr>
          <a:xfrm>
            <a:off x="8218411" y="324000"/>
            <a:ext cx="604774" cy="318516"/>
          </a:xfrm>
          <a:prstGeom prst="rect">
            <a:avLst/>
          </a:prstGeom>
        </p:spPr>
      </p:pic>
      <p:sp>
        <p:nvSpPr>
          <p:cNvPr id="11" name="Textfeld 10"/>
          <p:cNvSpPr txBox="1"/>
          <p:nvPr userDrawn="1"/>
        </p:nvSpPr>
        <p:spPr>
          <a:xfrm>
            <a:off x="319506" y="321468"/>
            <a:ext cx="7160425" cy="346249"/>
          </a:xfrm>
          <a:prstGeom prst="rect">
            <a:avLst/>
          </a:prstGeom>
          <a:noFill/>
        </p:spPr>
        <p:txBody>
          <a:bodyPr wrap="square" lIns="0" tIns="0" rIns="0" bIns="0" rtlCol="0">
            <a:spAutoFit/>
          </a:bodyPr>
          <a:lstStyle/>
          <a:p>
            <a:pPr>
              <a:lnSpc>
                <a:spcPts val="900"/>
              </a:lnSpc>
            </a:pPr>
            <a:r>
              <a:rPr lang="de-DE" sz="800" dirty="0" err="1">
                <a:solidFill>
                  <a:schemeClr val="tx2"/>
                </a:solidFill>
                <a:latin typeface="+mn-lt"/>
              </a:rPr>
              <a:t>Professorship</a:t>
            </a:r>
            <a:r>
              <a:rPr lang="de-DE" sz="800" dirty="0">
                <a:solidFill>
                  <a:schemeClr val="tx2"/>
                </a:solidFill>
                <a:latin typeface="+mn-lt"/>
              </a:rPr>
              <a:t> </a:t>
            </a:r>
            <a:r>
              <a:rPr lang="de-DE" sz="800" dirty="0" err="1">
                <a:solidFill>
                  <a:schemeClr val="tx2"/>
                </a:solidFill>
                <a:latin typeface="+mn-lt"/>
              </a:rPr>
              <a:t>for</a:t>
            </a:r>
            <a:r>
              <a:rPr lang="de-DE" sz="800" dirty="0">
                <a:solidFill>
                  <a:schemeClr val="tx2"/>
                </a:solidFill>
                <a:latin typeface="+mn-lt"/>
              </a:rPr>
              <a:t> </a:t>
            </a:r>
            <a:r>
              <a:rPr lang="de-DE" sz="800" dirty="0" err="1">
                <a:solidFill>
                  <a:schemeClr val="tx2"/>
                </a:solidFill>
                <a:latin typeface="+mn-lt"/>
              </a:rPr>
              <a:t>Policy</a:t>
            </a:r>
            <a:r>
              <a:rPr lang="de-DE" sz="800" dirty="0">
                <a:solidFill>
                  <a:schemeClr val="tx2"/>
                </a:solidFill>
                <a:latin typeface="+mn-lt"/>
              </a:rPr>
              <a:t> Analysis</a:t>
            </a:r>
          </a:p>
          <a:p>
            <a:pPr>
              <a:lnSpc>
                <a:spcPts val="900"/>
              </a:lnSpc>
            </a:pPr>
            <a:r>
              <a:rPr lang="de-DE" sz="800" dirty="0">
                <a:solidFill>
                  <a:schemeClr val="tx2"/>
                </a:solidFill>
                <a:latin typeface="+mn-lt"/>
              </a:rPr>
              <a:t>TUM</a:t>
            </a:r>
            <a:r>
              <a:rPr lang="de-DE" sz="800" baseline="0" dirty="0">
                <a:solidFill>
                  <a:schemeClr val="tx2"/>
                </a:solidFill>
                <a:latin typeface="+mn-lt"/>
              </a:rPr>
              <a:t> School </a:t>
            </a:r>
            <a:r>
              <a:rPr lang="de-DE" sz="800" baseline="0" dirty="0" err="1">
                <a:solidFill>
                  <a:schemeClr val="tx2"/>
                </a:solidFill>
                <a:latin typeface="+mn-lt"/>
              </a:rPr>
              <a:t>of</a:t>
            </a:r>
            <a:r>
              <a:rPr lang="de-DE" sz="800" dirty="0">
                <a:solidFill>
                  <a:schemeClr val="tx2"/>
                </a:solidFill>
                <a:latin typeface="+mn-lt"/>
              </a:rPr>
              <a:t> </a:t>
            </a:r>
            <a:r>
              <a:rPr lang="de-DE" sz="800" dirty="0" err="1">
                <a:solidFill>
                  <a:schemeClr val="tx2"/>
                </a:solidFill>
                <a:latin typeface="+mn-lt"/>
              </a:rPr>
              <a:t>Social</a:t>
            </a:r>
            <a:r>
              <a:rPr lang="de-DE" sz="800" dirty="0">
                <a:solidFill>
                  <a:schemeClr val="tx2"/>
                </a:solidFill>
                <a:latin typeface="+mn-lt"/>
              </a:rPr>
              <a:t> </a:t>
            </a:r>
            <a:r>
              <a:rPr lang="de-DE" sz="800" dirty="0" err="1">
                <a:solidFill>
                  <a:schemeClr val="tx2"/>
                </a:solidFill>
                <a:latin typeface="+mn-lt"/>
              </a:rPr>
              <a:t>Sciences</a:t>
            </a:r>
            <a:r>
              <a:rPr lang="de-DE" sz="800" dirty="0">
                <a:solidFill>
                  <a:schemeClr val="tx2"/>
                </a:solidFill>
                <a:latin typeface="+mn-lt"/>
              </a:rPr>
              <a:t> </a:t>
            </a:r>
            <a:r>
              <a:rPr lang="de-DE" sz="800" dirty="0" err="1">
                <a:solidFill>
                  <a:schemeClr val="tx2"/>
                </a:solidFill>
                <a:latin typeface="+mn-lt"/>
              </a:rPr>
              <a:t>and</a:t>
            </a:r>
            <a:r>
              <a:rPr lang="de-DE" sz="800" dirty="0">
                <a:solidFill>
                  <a:schemeClr val="tx2"/>
                </a:solidFill>
                <a:latin typeface="+mn-lt"/>
              </a:rPr>
              <a:t> Technology</a:t>
            </a:r>
          </a:p>
          <a:p>
            <a:pPr>
              <a:lnSpc>
                <a:spcPts val="900"/>
              </a:lnSpc>
            </a:pPr>
            <a:r>
              <a:rPr lang="de-DE" sz="800" dirty="0">
                <a:solidFill>
                  <a:schemeClr val="tx2"/>
                </a:solidFill>
                <a:latin typeface="+mn-lt"/>
              </a:rPr>
              <a:t>Technical University </a:t>
            </a:r>
            <a:r>
              <a:rPr lang="de-DE" sz="800" dirty="0" err="1">
                <a:solidFill>
                  <a:schemeClr val="tx2"/>
                </a:solidFill>
                <a:latin typeface="+mn-lt"/>
              </a:rPr>
              <a:t>of</a:t>
            </a:r>
            <a:r>
              <a:rPr lang="de-DE" sz="800" baseline="0" dirty="0">
                <a:solidFill>
                  <a:schemeClr val="tx2"/>
                </a:solidFill>
                <a:latin typeface="+mn-lt"/>
              </a:rPr>
              <a:t> </a:t>
            </a:r>
            <a:r>
              <a:rPr lang="de-DE" sz="800" baseline="0" dirty="0" err="1">
                <a:solidFill>
                  <a:schemeClr val="tx2"/>
                </a:solidFill>
                <a:latin typeface="+mn-lt"/>
              </a:rPr>
              <a:t>Munich</a:t>
            </a:r>
            <a:endParaRPr lang="de-DE" sz="800" dirty="0">
              <a:solidFill>
                <a:schemeClr val="tx2"/>
              </a:solidFill>
              <a:latin typeface="+mn-lt"/>
            </a:endParaRPr>
          </a:p>
        </p:txBody>
      </p:sp>
      <p:pic>
        <p:nvPicPr>
          <p:cNvPr id="6" name="Picture 5" descr="A picture containing logo&#10;&#10;Description automatically generated">
            <a:extLst>
              <a:ext uri="{FF2B5EF4-FFF2-40B4-BE49-F238E27FC236}">
                <a16:creationId xmlns:a16="http://schemas.microsoft.com/office/drawing/2014/main" id="{FACEE7BA-8B57-4A4C-A9DE-E409FAA319CE}"/>
              </a:ext>
            </a:extLst>
          </p:cNvPr>
          <p:cNvPicPr>
            <a:picLocks noChangeAspect="1"/>
          </p:cNvPicPr>
          <p:nvPr userDrawn="1"/>
        </p:nvPicPr>
        <p:blipFill>
          <a:blip r:embed="rId4"/>
          <a:stretch>
            <a:fillRect/>
          </a:stretch>
        </p:blipFill>
        <p:spPr>
          <a:xfrm>
            <a:off x="319088" y="4370484"/>
            <a:ext cx="585145" cy="439906"/>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Lst>
  <p:hf hd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Bild 2" descr="20150416 tum logo blau png final.png"/>
          <p:cNvPicPr>
            <a:picLocks noChangeAspect="1"/>
          </p:cNvPicPr>
          <p:nvPr/>
        </p:nvPicPr>
        <p:blipFill>
          <a:blip r:embed="rId11"/>
          <a:stretch>
            <a:fillRect/>
          </a:stretch>
        </p:blipFill>
        <p:spPr>
          <a:xfrm>
            <a:off x="8218411" y="324000"/>
            <a:ext cx="604774" cy="318516"/>
          </a:xfrm>
          <a:prstGeom prst="rect">
            <a:avLst/>
          </a:prstGeom>
        </p:spPr>
      </p:pic>
      <p:sp>
        <p:nvSpPr>
          <p:cNvPr id="5" name="Foliennummernplatzhalter 4"/>
          <p:cNvSpPr>
            <a:spLocks noGrp="1"/>
          </p:cNvSpPr>
          <p:nvPr>
            <p:ph type="sldNum" sz="quarter" idx="4"/>
          </p:nvPr>
        </p:nvSpPr>
        <p:spPr>
          <a:xfrm>
            <a:off x="6774934" y="4854985"/>
            <a:ext cx="2052074" cy="273844"/>
          </a:xfrm>
          <a:prstGeom prst="rect">
            <a:avLst/>
          </a:prstGeom>
        </p:spPr>
        <p:txBody>
          <a:bodyPr vert="horz" lIns="0" tIns="45720" rIns="0" bIns="45720" rtlCol="0" anchor="ctr"/>
          <a:lstStyle>
            <a:lvl1pPr algn="r">
              <a:defRPr sz="1100">
                <a:solidFill>
                  <a:schemeClr val="tx1"/>
                </a:solidFill>
              </a:defRPr>
            </a:lvl1pPr>
          </a:lstStyle>
          <a:p>
            <a:fld id="{CE58CB1E-F828-4F11-99E0-327109AF9DA4}" type="slidenum">
              <a:rPr lang="de-DE" smtClean="0"/>
              <a:pPr/>
              <a:t>‹Nr.›</a:t>
            </a:fld>
            <a:endParaRPr lang="de-DE" dirty="0"/>
          </a:p>
        </p:txBody>
      </p:sp>
      <p:sp>
        <p:nvSpPr>
          <p:cNvPr id="6" name="Fußzeilenplatzhalter 3"/>
          <p:cNvSpPr>
            <a:spLocks noGrp="1"/>
          </p:cNvSpPr>
          <p:nvPr>
            <p:ph type="ftr" sz="quarter" idx="3"/>
          </p:nvPr>
        </p:nvSpPr>
        <p:spPr>
          <a:xfrm>
            <a:off x="904233" y="4869656"/>
            <a:ext cx="5870701" cy="273844"/>
          </a:xfrm>
          <a:prstGeom prst="rect">
            <a:avLst/>
          </a:prstGeom>
        </p:spPr>
        <p:txBody>
          <a:bodyPr vert="horz" lIns="0" tIns="45720" rIns="0" bIns="45720" rtlCol="0" anchor="ctr"/>
          <a:lstStyle>
            <a:lvl1pPr algn="l">
              <a:defRPr sz="1100">
                <a:solidFill>
                  <a:schemeClr val="tx1"/>
                </a:solidFill>
              </a:defRPr>
            </a:lvl1p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pic>
        <p:nvPicPr>
          <p:cNvPr id="7" name="Picture 6" descr="A picture containing logo&#10;&#10;Description automatically generated">
            <a:extLst>
              <a:ext uri="{FF2B5EF4-FFF2-40B4-BE49-F238E27FC236}">
                <a16:creationId xmlns:a16="http://schemas.microsoft.com/office/drawing/2014/main" id="{DE0DEFB2-86EA-8B44-8911-BFC5A3588858}"/>
              </a:ext>
            </a:extLst>
          </p:cNvPr>
          <p:cNvPicPr>
            <a:picLocks noChangeAspect="1"/>
          </p:cNvPicPr>
          <p:nvPr userDrawn="1"/>
        </p:nvPicPr>
        <p:blipFill>
          <a:blip r:embed="rId12"/>
          <a:stretch>
            <a:fillRect/>
          </a:stretch>
        </p:blipFill>
        <p:spPr>
          <a:xfrm>
            <a:off x="319088" y="4370484"/>
            <a:ext cx="585145" cy="439906"/>
          </a:xfrm>
          <a:prstGeom prst="rect">
            <a:avLst/>
          </a:prstGeom>
        </p:spPr>
      </p:pic>
    </p:spTree>
  </p:cSld>
  <p:clrMap bg1="lt1" tx1="dk1" bg2="lt2" tx2="dk2" accent1="accent1" accent2="accent2" accent3="accent3" accent4="accent4" accent5="accent5" accent6="accent6" hlink="hlink" folHlink="folHlink"/>
  <p:sldLayoutIdLst>
    <p:sldLayoutId id="2147483662" r:id="rId1"/>
    <p:sldLayoutId id="2147483654" r:id="rId2"/>
    <p:sldLayoutId id="2147483704" r:id="rId3"/>
    <p:sldLayoutId id="2147483657" r:id="rId4"/>
    <p:sldLayoutId id="2147483711" r:id="rId5"/>
    <p:sldLayoutId id="2147483703" r:id="rId6"/>
    <p:sldLayoutId id="2147483653" r:id="rId7"/>
    <p:sldLayoutId id="2147483656" r:id="rId8"/>
    <p:sldLayoutId id="2147483713" r:id="rId9"/>
  </p:sldLayoutIdLst>
  <p:hf hdr="0" dt="0"/>
  <p:txStyles>
    <p:titleStyle>
      <a:lvl1pPr algn="l" rtl="0" eaLnBrk="0" fontAlgn="base" hangingPunct="0">
        <a:lnSpc>
          <a:spcPct val="125000"/>
        </a:lnSpc>
        <a:spcBef>
          <a:spcPct val="0"/>
        </a:spcBef>
        <a:spcAft>
          <a:spcPct val="0"/>
        </a:spcAft>
        <a:defRPr sz="25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Rechteck 5"/>
          <p:cNvSpPr/>
          <p:nvPr/>
        </p:nvSpPr>
        <p:spPr bwMode="hidden">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de-DE" dirty="0"/>
          </a:p>
        </p:txBody>
      </p:sp>
      <p:pic>
        <p:nvPicPr>
          <p:cNvPr id="4" name="Bild 3" descr="20150416 tum logo blau png final.png"/>
          <p:cNvPicPr>
            <a:picLocks noChangeAspect="1"/>
          </p:cNvPicPr>
          <p:nvPr/>
        </p:nvPicPr>
        <p:blipFill>
          <a:blip r:embed="rId3"/>
          <a:stretch>
            <a:fillRect/>
          </a:stretch>
        </p:blipFill>
        <p:spPr bwMode="black">
          <a:xfrm>
            <a:off x="8218800" y="324000"/>
            <a:ext cx="599513" cy="320288"/>
          </a:xfrm>
          <a:prstGeom prst="rect">
            <a:avLst/>
          </a:prstGeom>
        </p:spPr>
      </p:pic>
      <p:sp>
        <p:nvSpPr>
          <p:cNvPr id="7" name="Foliennummernplatzhalter 4"/>
          <p:cNvSpPr>
            <a:spLocks noGrp="1"/>
          </p:cNvSpPr>
          <p:nvPr>
            <p:ph type="sldNum" sz="quarter" idx="4"/>
          </p:nvPr>
        </p:nvSpPr>
        <p:spPr>
          <a:xfrm>
            <a:off x="6774934" y="4854985"/>
            <a:ext cx="2052000" cy="273844"/>
          </a:xfrm>
          <a:prstGeom prst="rect">
            <a:avLst/>
          </a:prstGeom>
        </p:spPr>
        <p:txBody>
          <a:bodyPr vert="horz" lIns="0" tIns="45720" rIns="0" bIns="45720" rtlCol="0" anchor="ctr"/>
          <a:lstStyle>
            <a:lvl1pPr algn="r">
              <a:defRPr sz="1100">
                <a:solidFill>
                  <a:schemeClr val="bg1"/>
                </a:solidFill>
              </a:defRPr>
            </a:lvl1pPr>
          </a:lstStyle>
          <a:p>
            <a:fld id="{CE58CB1E-F828-4F11-99E0-327109AF9DA4}" type="slidenum">
              <a:rPr lang="de-DE" smtClean="0"/>
              <a:pPr/>
              <a:t>‹Nr.›</a:t>
            </a:fld>
            <a:endParaRPr lang="de-DE" dirty="0"/>
          </a:p>
        </p:txBody>
      </p:sp>
      <p:sp>
        <p:nvSpPr>
          <p:cNvPr id="8" name="Fußzeilenplatzhalter 3"/>
          <p:cNvSpPr>
            <a:spLocks noGrp="1"/>
          </p:cNvSpPr>
          <p:nvPr>
            <p:ph type="ftr" sz="quarter" idx="3"/>
          </p:nvPr>
        </p:nvSpPr>
        <p:spPr>
          <a:xfrm>
            <a:off x="311162" y="4854985"/>
            <a:ext cx="6464280" cy="273844"/>
          </a:xfrm>
          <a:prstGeom prst="rect">
            <a:avLst/>
          </a:prstGeom>
        </p:spPr>
        <p:txBody>
          <a:bodyPr vert="horz" lIns="0" tIns="45720" rIns="0" bIns="45720" rtlCol="0" anchor="ctr"/>
          <a:lstStyle>
            <a:lvl1pPr algn="l">
              <a:defRPr sz="1100">
                <a:solidFill>
                  <a:schemeClr val="bg1"/>
                </a:solidFill>
              </a:defRPr>
            </a:lvl1p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Tree>
  </p:cSld>
  <p:clrMap bg1="lt1" tx1="dk1" bg2="lt2" tx2="dk2" accent1="accent1" accent2="accent2" accent3="accent3" accent4="accent4" accent5="accent5" accent6="accent6" hlink="hlink" folHlink="folHlink"/>
  <p:sldLayoutIdLst>
    <p:sldLayoutId id="2147483685" r:id="rId1"/>
  </p:sldLayoutIdLst>
  <p:hf hd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eck 6"/>
          <p:cNvSpPr/>
          <p:nvPr/>
        </p:nvSpPr>
        <p:spPr bwMode="hidden">
          <a:xfrm>
            <a:off x="0" y="0"/>
            <a:ext cx="91440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de-DE" dirty="0">
              <a:solidFill>
                <a:schemeClr val="bg1"/>
              </a:solidFill>
            </a:endParaRPr>
          </a:p>
        </p:txBody>
      </p:sp>
      <p:pic>
        <p:nvPicPr>
          <p:cNvPr id="4" name="Bild 3" descr="20150416 tum logo blau png final.png"/>
          <p:cNvPicPr>
            <a:picLocks noChangeAspect="1"/>
          </p:cNvPicPr>
          <p:nvPr/>
        </p:nvPicPr>
        <p:blipFill>
          <a:blip r:embed="rId3"/>
          <a:stretch>
            <a:fillRect/>
          </a:stretch>
        </p:blipFill>
        <p:spPr bwMode="black">
          <a:xfrm>
            <a:off x="8218800" y="324000"/>
            <a:ext cx="599513" cy="320288"/>
          </a:xfrm>
          <a:prstGeom prst="rect">
            <a:avLst/>
          </a:prstGeom>
        </p:spPr>
      </p:pic>
      <p:sp>
        <p:nvSpPr>
          <p:cNvPr id="9" name="Foliennummernplatzhalter 4"/>
          <p:cNvSpPr>
            <a:spLocks noGrp="1"/>
          </p:cNvSpPr>
          <p:nvPr>
            <p:ph type="sldNum" sz="quarter" idx="4"/>
          </p:nvPr>
        </p:nvSpPr>
        <p:spPr>
          <a:xfrm>
            <a:off x="6774934" y="4854985"/>
            <a:ext cx="2052000" cy="273844"/>
          </a:xfrm>
          <a:prstGeom prst="rect">
            <a:avLst/>
          </a:prstGeom>
        </p:spPr>
        <p:txBody>
          <a:bodyPr vert="horz" lIns="0" tIns="45720" rIns="0" bIns="45720" rtlCol="0" anchor="ctr"/>
          <a:lstStyle>
            <a:lvl1pPr algn="r">
              <a:defRPr sz="1100">
                <a:solidFill>
                  <a:schemeClr val="bg1"/>
                </a:solidFill>
              </a:defRPr>
            </a:lvl1pPr>
          </a:lstStyle>
          <a:p>
            <a:fld id="{CE58CB1E-F828-4F11-99E0-327109AF9DA4}" type="slidenum">
              <a:rPr lang="de-DE" smtClean="0"/>
              <a:pPr/>
              <a:t>‹Nr.›</a:t>
            </a:fld>
            <a:endParaRPr lang="de-DE" dirty="0"/>
          </a:p>
        </p:txBody>
      </p:sp>
      <p:sp>
        <p:nvSpPr>
          <p:cNvPr id="10" name="Fußzeilenplatzhalter 3"/>
          <p:cNvSpPr>
            <a:spLocks noGrp="1"/>
          </p:cNvSpPr>
          <p:nvPr>
            <p:ph type="ftr" sz="quarter" idx="3"/>
          </p:nvPr>
        </p:nvSpPr>
        <p:spPr>
          <a:xfrm>
            <a:off x="311162" y="4854985"/>
            <a:ext cx="6464280" cy="273844"/>
          </a:xfrm>
          <a:prstGeom prst="rect">
            <a:avLst/>
          </a:prstGeom>
        </p:spPr>
        <p:txBody>
          <a:bodyPr vert="horz" lIns="0" tIns="45720" rIns="0" bIns="45720" rtlCol="0" anchor="ctr"/>
          <a:lstStyle>
            <a:lvl1pPr algn="l">
              <a:defRPr sz="1100">
                <a:solidFill>
                  <a:schemeClr val="bg1"/>
                </a:solidFill>
              </a:defRPr>
            </a:lvl1p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Tree>
  </p:cSld>
  <p:clrMap bg1="lt1" tx1="dk1" bg2="lt2" tx2="dk2" accent1="accent1" accent2="accent2" accent3="accent3" accent4="accent4" accent5="accent5" accent6="accent6" hlink="hlink" folHlink="folHlink"/>
  <p:sldLayoutIdLst>
    <p:sldLayoutId id="2147483698" r:id="rId1"/>
  </p:sldLayoutIdLst>
  <p:hf hd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7.png"/><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gradFill>
          <a:gsLst>
            <a:gs pos="0">
              <a:srgbClr val="0064BD"/>
            </a:gs>
            <a:gs pos="100000">
              <a:schemeClr val="accent1">
                <a:lumMod val="75000"/>
              </a:schemeClr>
            </a:gs>
          </a:gsLst>
          <a:lin ang="2700000" scaled="1"/>
        </a:gradFill>
        <a:effectLst/>
      </p:bgPr>
    </p:bg>
    <p:spTree>
      <p:nvGrpSpPr>
        <p:cNvPr id="1" name=""/>
        <p:cNvGrpSpPr/>
        <p:nvPr/>
      </p:nvGrpSpPr>
      <p:grpSpPr bwMode="auto">
        <a:xfrm>
          <a:off x="0" y="0"/>
          <a:ext cx="0" cy="0"/>
          <a:chOff x="0" y="0"/>
          <a:chExt cx="0" cy="0"/>
        </a:xfrm>
      </p:grpSpPr>
      <p:graphicFrame>
        <p:nvGraphicFramePr>
          <p:cNvPr id="2" name="Objekt 1"/>
          <p:cNvGraphicFramePr>
            <a:graphicFrameLocks noChangeAspect="1"/>
          </p:cNvGraphicFramePr>
          <p:nvPr/>
        </p:nvGraphicFramePr>
        <p:xfrm>
          <a:off x="1191" y="1191"/>
          <a:ext cx="1190" cy="1190"/>
        </p:xfrm>
        <a:graphic>
          <a:graphicData uri="http://schemas.openxmlformats.org/presentationml/2006/ole">
            <mc:AlternateContent xmlns:mc="http://schemas.openxmlformats.org/markup-compatibility/2006">
              <mc:Choice xmlns:v="urn:schemas-microsoft-com:vml" Requires="v">
                <p:oleObj spid="_x0000_s2049" name="oleObj" r:id="rId3" imgW="0" imgH="0" progId="TCLayout.ActiveDocument.1">
                  <p:embed/>
                </p:oleObj>
              </mc:Choice>
              <mc:Fallback>
                <p:oleObj name="oleObj" r:id="rId3" imgW="0" imgH="0" progId="TCLayout.ActiveDocument.1">
                  <p:embed/>
                  <p:pic>
                    <p:nvPicPr>
                      <p:cNvPr id="2" name="Objekt 1"/>
                      <p:cNvPicPr/>
                      <p:nvPr/>
                    </p:nvPicPr>
                    <p:blipFill>
                      <a:blip r:embed="rId4"/>
                      <a:stretch/>
                    </p:blipFill>
                    <p:spPr bwMode="auto">
                      <a:xfrm>
                        <a:off x="1191" y="1191"/>
                        <a:ext cx="1190" cy="1190"/>
                      </a:xfrm>
                      <a:prstGeom prst="rect">
                        <a:avLst/>
                      </a:prstGeom>
                    </p:spPr>
                  </p:pic>
                </p:oleObj>
              </mc:Fallback>
            </mc:AlternateContent>
          </a:graphicData>
        </a:graphic>
      </p:graphicFrame>
      <p:sp>
        <p:nvSpPr>
          <p:cNvPr id="15" name="Picture Placeholder 14"/>
          <p:cNvSpPr>
            <a:spLocks noGrp="1"/>
          </p:cNvSpPr>
          <p:nvPr>
            <p:ph type="pic" sz="quarter" idx="14"/>
          </p:nvPr>
        </p:nvSpPr>
        <p:spPr bwMode="auto">
          <a:xfrm>
            <a:off x="-1191" y="92868"/>
            <a:ext cx="9144000" cy="4808253"/>
          </a:xfrm>
          <a:ln>
            <a:noFill/>
          </a:ln>
        </p:spPr>
      </p:sp>
      <p:sp>
        <p:nvSpPr>
          <p:cNvPr id="17" name="Text Placeholder 16"/>
          <p:cNvSpPr>
            <a:spLocks noGrp="1"/>
          </p:cNvSpPr>
          <p:nvPr>
            <p:ph type="body" sz="quarter" idx="17"/>
          </p:nvPr>
        </p:nvSpPr>
        <p:spPr bwMode="auto">
          <a:xfrm>
            <a:off x="0" y="4775752"/>
            <a:ext cx="9144000" cy="357187"/>
          </a:xfrm>
        </p:spPr>
        <p:txBody>
          <a:bodyPr/>
          <a:lstStyle/>
          <a:p>
            <a:pPr>
              <a:defRPr/>
            </a:pPr>
            <a:endParaRPr lang="en-ZA" dirty="0"/>
          </a:p>
        </p:txBody>
      </p:sp>
      <p:sp>
        <p:nvSpPr>
          <p:cNvPr id="6" name="Datumsplatzhalter 5"/>
          <p:cNvSpPr>
            <a:spLocks noGrp="1"/>
          </p:cNvSpPr>
          <p:nvPr>
            <p:ph type="dt" sz="half" idx="10"/>
          </p:nvPr>
        </p:nvSpPr>
        <p:spPr bwMode="auto"/>
        <p:txBody>
          <a:bodyPr/>
          <a:lstStyle/>
          <a:p>
            <a:pPr>
              <a:defRPr/>
            </a:pPr>
            <a:fld id="{56DD7D6B-5244-4E98-9CA0-422DA7BAEF7C}" type="datetime2">
              <a:rPr lang="en-GB"/>
              <a:t>Tuesday, 27 September 2022</a:t>
            </a:fld>
            <a:endParaRPr lang="en-GB" dirty="0"/>
          </a:p>
        </p:txBody>
      </p:sp>
      <p:sp>
        <p:nvSpPr>
          <p:cNvPr id="18" name="Text Placeholder 17"/>
          <p:cNvSpPr>
            <a:spLocks noGrp="1"/>
          </p:cNvSpPr>
          <p:nvPr>
            <p:ph type="body" sz="quarter" idx="18"/>
          </p:nvPr>
        </p:nvSpPr>
        <p:spPr bwMode="auto"/>
        <p:txBody>
          <a:bodyPr lIns="91440" tIns="45720" rIns="91440" bIns="45720" anchor="t">
            <a:noAutofit/>
          </a:bodyPr>
          <a:lstStyle/>
          <a:p>
            <a:pPr>
              <a:defRPr/>
            </a:pPr>
            <a:r>
              <a:rPr lang="en-ZA" sz="1000" dirty="0"/>
              <a:t>Martin Weiß, STABL Energy GmbH, www.stabl.com</a:t>
            </a:r>
          </a:p>
        </p:txBody>
      </p:sp>
      <p:sp>
        <p:nvSpPr>
          <p:cNvPr id="19" name="Text Placeholder 18"/>
          <p:cNvSpPr>
            <a:spLocks noGrp="1"/>
          </p:cNvSpPr>
          <p:nvPr>
            <p:ph type="body" sz="quarter" idx="19"/>
          </p:nvPr>
        </p:nvSpPr>
        <p:spPr bwMode="auto">
          <a:xfrm>
            <a:off x="8059060" y="4039843"/>
            <a:ext cx="832714" cy="596015"/>
          </a:xfrm>
        </p:spPr>
        <p:txBody>
          <a:bodyPr/>
          <a:lstStyle/>
          <a:p>
            <a:pPr>
              <a:defRPr/>
            </a:pPr>
            <a:endParaRPr lang="en-ZA" dirty="0"/>
          </a:p>
        </p:txBody>
      </p:sp>
      <p:sp>
        <p:nvSpPr>
          <p:cNvPr id="20" name="Text Placeholder 19"/>
          <p:cNvSpPr>
            <a:spLocks noGrp="1"/>
          </p:cNvSpPr>
          <p:nvPr>
            <p:ph type="body" sz="quarter" idx="20"/>
          </p:nvPr>
        </p:nvSpPr>
        <p:spPr bwMode="auto"/>
        <p:txBody>
          <a:bodyPr/>
          <a:lstStyle/>
          <a:p>
            <a:pPr>
              <a:defRPr/>
            </a:pPr>
            <a:endParaRPr lang="en-ZA"/>
          </a:p>
        </p:txBody>
      </p:sp>
      <p:pic>
        <p:nvPicPr>
          <p:cNvPr id="22" name="Grafik 21">
            <a:extLst>
              <a:ext uri="{FF2B5EF4-FFF2-40B4-BE49-F238E27FC236}">
                <a16:creationId xmlns:a16="http://schemas.microsoft.com/office/drawing/2014/main" id="{700E826D-0B72-4344-9DB7-A8EE0BCA61D2}"/>
              </a:ext>
            </a:extLst>
          </p:cNvPr>
          <p:cNvPicPr>
            <a:picLocks noChangeAspect="1"/>
          </p:cNvPicPr>
          <p:nvPr/>
        </p:nvPicPr>
        <p:blipFill>
          <a:blip r:embed="rId5"/>
          <a:stretch>
            <a:fillRect/>
          </a:stretch>
        </p:blipFill>
        <p:spPr bwMode="auto">
          <a:xfrm>
            <a:off x="8213558" y="324686"/>
            <a:ext cx="611352" cy="322199"/>
          </a:xfrm>
          <a:prstGeom prst="rect">
            <a:avLst/>
          </a:prstGeom>
        </p:spPr>
      </p:pic>
      <p:sp>
        <p:nvSpPr>
          <p:cNvPr id="23" name="Inhaltsplatzhalter 1">
            <a:extLst>
              <a:ext uri="{FF2B5EF4-FFF2-40B4-BE49-F238E27FC236}">
                <a16:creationId xmlns:a16="http://schemas.microsoft.com/office/drawing/2014/main" id="{94587258-C4D8-8C4F-9D5D-B8AF908FC7BB}"/>
              </a:ext>
            </a:extLst>
          </p:cNvPr>
          <p:cNvSpPr txBox="1">
            <a:spLocks/>
          </p:cNvSpPr>
          <p:nvPr/>
        </p:nvSpPr>
        <p:spPr>
          <a:xfrm>
            <a:off x="389365" y="1149704"/>
            <a:ext cx="8508999" cy="3095625"/>
          </a:xfrm>
          <a:prstGeom prst="rect">
            <a:avLst/>
          </a:prstGeom>
        </p:spPr>
        <p:txBody>
          <a:bodyPr lIns="91440" tIns="45720" rIns="91440" bIns="45720" anchor="t"/>
          <a:lst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ea typeface="+mn-lt"/>
                <a:cs typeface="+mn-lt"/>
              </a:rPr>
              <a:t>Founded in 2019, </a:t>
            </a:r>
            <a:r>
              <a:rPr lang="en-US" b="1" dirty="0">
                <a:ea typeface="+mn-lt"/>
                <a:cs typeface="+mn-lt"/>
              </a:rPr>
              <a:t>STABL Energy GmbH</a:t>
            </a:r>
            <a:r>
              <a:rPr lang="en-US" dirty="0">
                <a:ea typeface="+mn-lt"/>
                <a:cs typeface="+mn-lt"/>
              </a:rPr>
              <a:t> is</a:t>
            </a:r>
            <a:endParaRPr lang="de-DE" dirty="0">
              <a:ea typeface="+mn-lt"/>
              <a:cs typeface="+mn-lt"/>
            </a:endParaRPr>
          </a:p>
          <a:p>
            <a:endParaRPr lang="en-US" dirty="0">
              <a:ea typeface="+mn-lt"/>
              <a:cs typeface="+mn-lt"/>
            </a:endParaRPr>
          </a:p>
          <a:p>
            <a:pPr marL="285750" indent="-285750">
              <a:buFont typeface="Arial"/>
              <a:buChar char="•"/>
            </a:pPr>
            <a:r>
              <a:rPr lang="en-US" dirty="0">
                <a:ea typeface="+mn-lt"/>
                <a:cs typeface="+mn-lt"/>
              </a:rPr>
              <a:t>one of the most innovative startups for the energy transition,</a:t>
            </a:r>
            <a:endParaRPr lang="de-DE" dirty="0">
              <a:ea typeface="+mn-lt"/>
              <a:cs typeface="+mn-lt"/>
            </a:endParaRPr>
          </a:p>
          <a:p>
            <a:pPr marL="285750" indent="-285750">
              <a:buFont typeface="Arial"/>
              <a:buChar char="•"/>
            </a:pPr>
            <a:r>
              <a:rPr lang="en-US" dirty="0">
                <a:ea typeface="+mn-lt"/>
                <a:cs typeface="+mn-lt"/>
              </a:rPr>
              <a:t>winning the </a:t>
            </a:r>
            <a:r>
              <a:rPr lang="en-US" dirty="0" err="1">
                <a:ea typeface="+mn-lt"/>
                <a:cs typeface="+mn-lt"/>
              </a:rPr>
              <a:t>pv</a:t>
            </a:r>
            <a:r>
              <a:rPr lang="en-US" dirty="0">
                <a:ea typeface="+mn-lt"/>
                <a:cs typeface="+mn-lt"/>
              </a:rPr>
              <a:t>-magazine Megawatt Award in 2020 and the </a:t>
            </a:r>
            <a:r>
              <a:rPr lang="en-US" dirty="0" err="1">
                <a:ea typeface="+mn-lt"/>
                <a:cs typeface="+mn-lt"/>
              </a:rPr>
              <a:t>ees</a:t>
            </a:r>
            <a:r>
              <a:rPr lang="en-US" dirty="0">
                <a:ea typeface="+mn-lt"/>
                <a:cs typeface="+mn-lt"/>
              </a:rPr>
              <a:t> Award in 2022,</a:t>
            </a:r>
            <a:endParaRPr lang="de-DE" dirty="0">
              <a:ea typeface="+mn-lt"/>
              <a:cs typeface="+mn-lt"/>
            </a:endParaRPr>
          </a:p>
          <a:p>
            <a:pPr marL="285750" indent="-285750">
              <a:buFont typeface="Arial"/>
              <a:buChar char="•"/>
            </a:pPr>
            <a:r>
              <a:rPr lang="en-US" dirty="0">
                <a:ea typeface="+mn-lt"/>
                <a:cs typeface="+mn-lt"/>
              </a:rPr>
              <a:t>and being named a global Top100 Energy Startup in 2021.</a:t>
            </a:r>
            <a:endParaRPr lang="de-DE" dirty="0">
              <a:ea typeface="+mn-lt"/>
              <a:cs typeface="+mn-lt"/>
            </a:endParaRPr>
          </a:p>
          <a:p>
            <a:endParaRPr lang="en-US" dirty="0">
              <a:ea typeface="+mn-lt"/>
              <a:cs typeface="+mn-lt"/>
            </a:endParaRPr>
          </a:p>
          <a:p>
            <a:r>
              <a:rPr lang="en-US" dirty="0">
                <a:ea typeface="+mn-lt"/>
                <a:cs typeface="+mn-lt"/>
              </a:rPr>
              <a:t>We are funded by renowned and experienced Tech VCs from Germany and Switzerland.</a:t>
            </a:r>
            <a:endParaRPr lang="de-DE">
              <a:ea typeface="+mn-lt"/>
              <a:cs typeface="+mn-lt"/>
            </a:endParaRPr>
          </a:p>
          <a:p>
            <a:endParaRPr lang="en-US" dirty="0">
              <a:ea typeface="+mn-lt"/>
              <a:cs typeface="+mn-lt"/>
            </a:endParaRPr>
          </a:p>
          <a:p>
            <a:r>
              <a:rPr lang="en-US" dirty="0">
                <a:ea typeface="+mn-lt"/>
                <a:cs typeface="+mn-lt"/>
              </a:rPr>
              <a:t>We are all united by the </a:t>
            </a:r>
            <a:r>
              <a:rPr lang="en-US" b="1" dirty="0">
                <a:ea typeface="+mn-lt"/>
                <a:cs typeface="+mn-lt"/>
              </a:rPr>
              <a:t>vision of enabling a climate-neutral energy system</a:t>
            </a:r>
            <a:r>
              <a:rPr lang="en-US" dirty="0">
                <a:ea typeface="+mn-lt"/>
                <a:cs typeface="+mn-lt"/>
              </a:rPr>
              <a:t>:</a:t>
            </a:r>
            <a:endParaRPr lang="de-DE" dirty="0">
              <a:ea typeface="+mn-lt"/>
              <a:cs typeface="+mn-lt"/>
            </a:endParaRPr>
          </a:p>
          <a:p>
            <a:r>
              <a:rPr lang="en-US" dirty="0">
                <a:ea typeface="+mn-lt"/>
                <a:cs typeface="+mn-lt"/>
              </a:rPr>
              <a:t>with safe, sustainable, and efficient battery storage systems.</a:t>
            </a:r>
            <a:endParaRPr lang="de-DE">
              <a:ea typeface="+mn-lt"/>
              <a:cs typeface="+mn-lt"/>
            </a:endParaRPr>
          </a:p>
        </p:txBody>
      </p:sp>
      <p:pic>
        <p:nvPicPr>
          <p:cNvPr id="8" name="Picture 10" descr="Logo&#10;&#10;Description automatically generated">
            <a:extLst>
              <a:ext uri="{FF2B5EF4-FFF2-40B4-BE49-F238E27FC236}">
                <a16:creationId xmlns:a16="http://schemas.microsoft.com/office/drawing/2014/main" id="{DF9E0AAA-A62C-7AA1-DD01-4D7DF16A4F86}"/>
              </a:ext>
            </a:extLst>
          </p:cNvPr>
          <p:cNvPicPr>
            <a:picLocks noChangeAspect="1"/>
          </p:cNvPicPr>
          <p:nvPr/>
        </p:nvPicPr>
        <p:blipFill rotWithShape="1">
          <a:blip r:embed="rId6"/>
          <a:srcRect l="1663" r="1663"/>
          <a:stretch/>
        </p:blipFill>
        <p:spPr bwMode="auto">
          <a:xfrm>
            <a:off x="85725" y="195262"/>
            <a:ext cx="1452563" cy="790575"/>
          </a:xfrm>
          <a:prstGeom prst="rect">
            <a:avLst/>
          </a:prstGeom>
          <a:solidFill>
            <a:srgbClr val="FFFFFF"/>
          </a:solid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gradFill>
          <a:gsLst>
            <a:gs pos="0">
              <a:srgbClr val="0064BD"/>
            </a:gs>
            <a:gs pos="100000">
              <a:schemeClr val="accent1">
                <a:lumMod val="75000"/>
              </a:schemeClr>
            </a:gs>
          </a:gsLst>
          <a:lin ang="2700000" scaled="1"/>
        </a:gradFill>
        <a:effectLst/>
      </p:bgPr>
    </p:bg>
    <p:spTree>
      <p:nvGrpSpPr>
        <p:cNvPr id="1" name=""/>
        <p:cNvGrpSpPr/>
        <p:nvPr/>
      </p:nvGrpSpPr>
      <p:grpSpPr bwMode="auto">
        <a:xfrm>
          <a:off x="0" y="0"/>
          <a:ext cx="0" cy="0"/>
          <a:chOff x="0" y="0"/>
          <a:chExt cx="0" cy="0"/>
        </a:xfrm>
      </p:grpSpPr>
      <p:graphicFrame>
        <p:nvGraphicFramePr>
          <p:cNvPr id="2" name="Objekt 1"/>
          <p:cNvGraphicFramePr>
            <a:graphicFrameLocks noChangeAspect="1"/>
          </p:cNvGraphicFramePr>
          <p:nvPr/>
        </p:nvGraphicFramePr>
        <p:xfrm>
          <a:off x="1191" y="1191"/>
          <a:ext cx="1190" cy="1190"/>
        </p:xfrm>
        <a:graphic>
          <a:graphicData uri="http://schemas.openxmlformats.org/presentationml/2006/ole">
            <mc:AlternateContent xmlns:mc="http://schemas.openxmlformats.org/markup-compatibility/2006">
              <mc:Choice xmlns:v="urn:schemas-microsoft-com:vml" Requires="v">
                <p:oleObj spid="_x0000_s3073" name="oleObj" r:id="rId3" imgW="0" imgH="0" progId="TCLayout.ActiveDocument.1">
                  <p:embed/>
                </p:oleObj>
              </mc:Choice>
              <mc:Fallback>
                <p:oleObj name="oleObj" r:id="rId3" imgW="0" imgH="0" progId="TCLayout.ActiveDocument.1">
                  <p:embed/>
                  <p:pic>
                    <p:nvPicPr>
                      <p:cNvPr id="2" name="Objekt 1"/>
                      <p:cNvPicPr/>
                      <p:nvPr/>
                    </p:nvPicPr>
                    <p:blipFill>
                      <a:blip r:embed="rId4"/>
                      <a:stretch/>
                    </p:blipFill>
                    <p:spPr bwMode="auto">
                      <a:xfrm>
                        <a:off x="1191" y="1191"/>
                        <a:ext cx="1190" cy="1190"/>
                      </a:xfrm>
                      <a:prstGeom prst="rect">
                        <a:avLst/>
                      </a:prstGeom>
                    </p:spPr>
                  </p:pic>
                </p:oleObj>
              </mc:Fallback>
            </mc:AlternateContent>
          </a:graphicData>
        </a:graphic>
      </p:graphicFrame>
      <p:sp>
        <p:nvSpPr>
          <p:cNvPr id="15" name="Picture Placeholder 14"/>
          <p:cNvSpPr>
            <a:spLocks noGrp="1"/>
          </p:cNvSpPr>
          <p:nvPr>
            <p:ph type="pic" sz="quarter" idx="14"/>
          </p:nvPr>
        </p:nvSpPr>
        <p:spPr bwMode="auto">
          <a:xfrm>
            <a:off x="0" y="146092"/>
            <a:ext cx="9144000" cy="4808253"/>
          </a:xfrm>
          <a:ln>
            <a:noFill/>
          </a:ln>
        </p:spPr>
      </p:sp>
      <p:sp>
        <p:nvSpPr>
          <p:cNvPr id="17" name="Text Placeholder 16"/>
          <p:cNvSpPr>
            <a:spLocks noGrp="1"/>
          </p:cNvSpPr>
          <p:nvPr>
            <p:ph type="body" sz="quarter" idx="17"/>
          </p:nvPr>
        </p:nvSpPr>
        <p:spPr bwMode="auto">
          <a:xfrm>
            <a:off x="0" y="4775752"/>
            <a:ext cx="9144000" cy="357187"/>
          </a:xfrm>
        </p:spPr>
        <p:txBody>
          <a:bodyPr/>
          <a:lstStyle/>
          <a:p>
            <a:pPr>
              <a:defRPr/>
            </a:pPr>
            <a:endParaRPr lang="en-ZA" dirty="0"/>
          </a:p>
        </p:txBody>
      </p:sp>
      <p:sp>
        <p:nvSpPr>
          <p:cNvPr id="6" name="Datumsplatzhalter 5"/>
          <p:cNvSpPr>
            <a:spLocks noGrp="1"/>
          </p:cNvSpPr>
          <p:nvPr>
            <p:ph type="dt" sz="half" idx="10"/>
          </p:nvPr>
        </p:nvSpPr>
        <p:spPr bwMode="auto"/>
        <p:txBody>
          <a:bodyPr/>
          <a:lstStyle/>
          <a:p>
            <a:pPr>
              <a:defRPr/>
            </a:pPr>
            <a:r>
              <a:rPr lang="en-GB" dirty="0"/>
              <a:t>Category of the Challenge: </a:t>
            </a:r>
            <a:r>
              <a:rPr lang="de-DE" i="1" dirty="0">
                <a:solidFill>
                  <a:schemeClr val="bg1">
                    <a:lumMod val="65000"/>
                  </a:schemeClr>
                </a:solidFill>
              </a:rPr>
              <a:t>[City / </a:t>
            </a:r>
            <a:r>
              <a:rPr lang="de-DE" i="1" dirty="0" err="1">
                <a:solidFill>
                  <a:schemeClr val="bg1">
                    <a:lumMod val="65000"/>
                  </a:schemeClr>
                </a:solidFill>
              </a:rPr>
              <a:t>Energy</a:t>
            </a:r>
            <a:r>
              <a:rPr lang="de-DE" i="1" dirty="0">
                <a:solidFill>
                  <a:schemeClr val="bg1">
                    <a:lumMod val="65000"/>
                  </a:schemeClr>
                </a:solidFill>
              </a:rPr>
              <a:t> / </a:t>
            </a:r>
            <a:r>
              <a:rPr lang="de-DE" i="1" dirty="0" err="1">
                <a:solidFill>
                  <a:schemeClr val="bg1">
                    <a:lumMod val="65000"/>
                  </a:schemeClr>
                </a:solidFill>
              </a:rPr>
              <a:t>Consumption</a:t>
            </a:r>
            <a:r>
              <a:rPr lang="de-DE" i="1" dirty="0">
                <a:solidFill>
                  <a:schemeClr val="bg1">
                    <a:lumMod val="65000"/>
                  </a:schemeClr>
                </a:solidFill>
              </a:rPr>
              <a:t>]</a:t>
            </a:r>
          </a:p>
          <a:p>
            <a:pPr>
              <a:defRPr/>
            </a:pPr>
            <a:endParaRPr lang="en-GB" dirty="0"/>
          </a:p>
        </p:txBody>
      </p:sp>
      <p:sp>
        <p:nvSpPr>
          <p:cNvPr id="18" name="Text Placeholder 17"/>
          <p:cNvSpPr>
            <a:spLocks noGrp="1"/>
          </p:cNvSpPr>
          <p:nvPr>
            <p:ph type="body" sz="quarter" idx="18"/>
          </p:nvPr>
        </p:nvSpPr>
        <p:spPr bwMode="auto"/>
        <p:txBody>
          <a:bodyPr lIns="91440" tIns="45720" rIns="91440" bIns="45720" anchor="t">
            <a:noAutofit/>
          </a:bodyPr>
          <a:lstStyle/>
          <a:p>
            <a:pPr>
              <a:defRPr/>
            </a:pPr>
            <a:r>
              <a:rPr lang="en-ZA" sz="1000" dirty="0">
                <a:ea typeface="+mn-lt"/>
                <a:cs typeface="+mn-lt"/>
              </a:rPr>
              <a:t>Martin Weiß, STABL Energy GmbH, www.stabl.com</a:t>
            </a:r>
          </a:p>
        </p:txBody>
      </p:sp>
      <p:sp>
        <p:nvSpPr>
          <p:cNvPr id="19" name="Text Placeholder 18"/>
          <p:cNvSpPr>
            <a:spLocks noGrp="1"/>
          </p:cNvSpPr>
          <p:nvPr>
            <p:ph type="body" sz="quarter" idx="19"/>
          </p:nvPr>
        </p:nvSpPr>
        <p:spPr bwMode="auto">
          <a:xfrm>
            <a:off x="8059060" y="4039843"/>
            <a:ext cx="832714" cy="596015"/>
          </a:xfrm>
        </p:spPr>
        <p:txBody>
          <a:bodyPr/>
          <a:lstStyle/>
          <a:p>
            <a:pPr>
              <a:defRPr/>
            </a:pPr>
            <a:endParaRPr lang="en-ZA" dirty="0"/>
          </a:p>
        </p:txBody>
      </p:sp>
      <p:sp>
        <p:nvSpPr>
          <p:cNvPr id="20" name="Text Placeholder 19"/>
          <p:cNvSpPr>
            <a:spLocks noGrp="1"/>
          </p:cNvSpPr>
          <p:nvPr>
            <p:ph type="body" sz="quarter" idx="20"/>
          </p:nvPr>
        </p:nvSpPr>
        <p:spPr bwMode="auto"/>
        <p:txBody>
          <a:bodyPr/>
          <a:lstStyle/>
          <a:p>
            <a:pPr>
              <a:defRPr/>
            </a:pPr>
            <a:endParaRPr lang="en-ZA"/>
          </a:p>
        </p:txBody>
      </p:sp>
      <p:pic>
        <p:nvPicPr>
          <p:cNvPr id="22" name="Grafik 21">
            <a:extLst>
              <a:ext uri="{FF2B5EF4-FFF2-40B4-BE49-F238E27FC236}">
                <a16:creationId xmlns:a16="http://schemas.microsoft.com/office/drawing/2014/main" id="{700E826D-0B72-4344-9DB7-A8EE0BCA61D2}"/>
              </a:ext>
            </a:extLst>
          </p:cNvPr>
          <p:cNvPicPr>
            <a:picLocks noChangeAspect="1"/>
          </p:cNvPicPr>
          <p:nvPr/>
        </p:nvPicPr>
        <p:blipFill>
          <a:blip r:embed="rId5"/>
          <a:stretch>
            <a:fillRect/>
          </a:stretch>
        </p:blipFill>
        <p:spPr bwMode="auto">
          <a:xfrm>
            <a:off x="8213558" y="324686"/>
            <a:ext cx="611352" cy="322199"/>
          </a:xfrm>
          <a:prstGeom prst="rect">
            <a:avLst/>
          </a:prstGeom>
        </p:spPr>
      </p:pic>
      <p:sp>
        <p:nvSpPr>
          <p:cNvPr id="11" name="Inhaltsplatzhalter 1">
            <a:extLst>
              <a:ext uri="{FF2B5EF4-FFF2-40B4-BE49-F238E27FC236}">
                <a16:creationId xmlns:a16="http://schemas.microsoft.com/office/drawing/2014/main" id="{7E55B904-51DA-BE47-B2BB-0E41F8954440}"/>
              </a:ext>
            </a:extLst>
          </p:cNvPr>
          <p:cNvSpPr txBox="1">
            <a:spLocks/>
          </p:cNvSpPr>
          <p:nvPr/>
        </p:nvSpPr>
        <p:spPr bwMode="auto">
          <a:xfrm>
            <a:off x="315912" y="950863"/>
            <a:ext cx="7347632" cy="3603631"/>
          </a:xfrm>
          <a:prstGeom prst="rect">
            <a:avLst/>
          </a:prstGeom>
        </p:spPr>
        <p:txBody>
          <a:bodyPr lIns="91440" tIns="45720" rIns="91440" bIns="45720" anchor="t"/>
          <a:lst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e-DE" sz="1200" b="1" dirty="0"/>
              <a:t>Problem </a:t>
            </a:r>
            <a:r>
              <a:rPr lang="de-DE" sz="1200" b="1" dirty="0" err="1"/>
              <a:t>definition</a:t>
            </a:r>
            <a:r>
              <a:rPr lang="de-DE" sz="1200" b="1" dirty="0"/>
              <a:t>: </a:t>
            </a:r>
            <a:r>
              <a:rPr lang="de-DE" sz="1200" dirty="0">
                <a:ea typeface="+mn-lt"/>
                <a:cs typeface="+mn-lt"/>
              </a:rPr>
              <a:t>Car </a:t>
            </a:r>
            <a:r>
              <a:rPr lang="de-DE" sz="1200" dirty="0" err="1">
                <a:ea typeface="+mn-lt"/>
                <a:cs typeface="+mn-lt"/>
              </a:rPr>
              <a:t>manufacturers</a:t>
            </a:r>
            <a:r>
              <a:rPr lang="de-DE" sz="1200" dirty="0">
                <a:ea typeface="+mn-lt"/>
                <a:cs typeface="+mn-lt"/>
              </a:rPr>
              <a:t> </a:t>
            </a:r>
            <a:r>
              <a:rPr lang="de-DE" sz="1200" dirty="0" err="1">
                <a:ea typeface="+mn-lt"/>
                <a:cs typeface="+mn-lt"/>
              </a:rPr>
              <a:t>have</a:t>
            </a:r>
            <a:r>
              <a:rPr lang="de-DE" sz="1200" dirty="0">
                <a:ea typeface="+mn-lt"/>
                <a:cs typeface="+mn-lt"/>
              </a:rPr>
              <a:t> </a:t>
            </a:r>
            <a:r>
              <a:rPr lang="de-DE" sz="1200" dirty="0" err="1">
                <a:ea typeface="+mn-lt"/>
                <a:cs typeface="+mn-lt"/>
              </a:rPr>
              <a:t>the</a:t>
            </a:r>
            <a:r>
              <a:rPr lang="de-DE" sz="1200" dirty="0">
                <a:ea typeface="+mn-lt"/>
                <a:cs typeface="+mn-lt"/>
              </a:rPr>
              <a:t> </a:t>
            </a:r>
            <a:r>
              <a:rPr lang="de-DE" sz="1200" dirty="0" err="1">
                <a:ea typeface="+mn-lt"/>
                <a:cs typeface="+mn-lt"/>
              </a:rPr>
              <a:t>choice</a:t>
            </a:r>
            <a:r>
              <a:rPr lang="de-DE" sz="1200" dirty="0">
                <a:ea typeface="+mn-lt"/>
                <a:cs typeface="+mn-lt"/>
              </a:rPr>
              <a:t> </a:t>
            </a:r>
            <a:r>
              <a:rPr lang="de-DE" sz="1200" dirty="0" err="1">
                <a:ea typeface="+mn-lt"/>
                <a:cs typeface="+mn-lt"/>
              </a:rPr>
              <a:t>between</a:t>
            </a:r>
            <a:r>
              <a:rPr lang="de-DE" sz="1200" dirty="0">
                <a:ea typeface="+mn-lt"/>
                <a:cs typeface="+mn-lt"/>
              </a:rPr>
              <a:t> </a:t>
            </a:r>
            <a:r>
              <a:rPr lang="de-DE" sz="1200" dirty="0" err="1">
                <a:ea typeface="+mn-lt"/>
                <a:cs typeface="+mn-lt"/>
              </a:rPr>
              <a:t>battery</a:t>
            </a:r>
            <a:r>
              <a:rPr lang="de-DE" sz="1200" dirty="0">
                <a:ea typeface="+mn-lt"/>
                <a:cs typeface="+mn-lt"/>
              </a:rPr>
              <a:t> </a:t>
            </a:r>
            <a:r>
              <a:rPr lang="de-DE" sz="1200" dirty="0" err="1">
                <a:ea typeface="+mn-lt"/>
                <a:cs typeface="+mn-lt"/>
              </a:rPr>
              <a:t>recycling</a:t>
            </a:r>
            <a:r>
              <a:rPr lang="de-DE" sz="1200" dirty="0">
                <a:ea typeface="+mn-lt"/>
                <a:cs typeface="+mn-lt"/>
              </a:rPr>
              <a:t> and </a:t>
            </a:r>
            <a:r>
              <a:rPr lang="de-DE" sz="1200" dirty="0" err="1">
                <a:ea typeface="+mn-lt"/>
                <a:cs typeface="+mn-lt"/>
              </a:rPr>
              <a:t>second-life</a:t>
            </a:r>
            <a:r>
              <a:rPr lang="de-DE" sz="1200" dirty="0">
                <a:ea typeface="+mn-lt"/>
                <a:cs typeface="+mn-lt"/>
              </a:rPr>
              <a:t> </a:t>
            </a:r>
            <a:r>
              <a:rPr lang="de-DE" sz="1200" dirty="0" err="1">
                <a:ea typeface="+mn-lt"/>
                <a:cs typeface="+mn-lt"/>
              </a:rPr>
              <a:t>usage</a:t>
            </a:r>
            <a:r>
              <a:rPr lang="de-DE" sz="1200" dirty="0">
                <a:ea typeface="+mn-lt"/>
                <a:cs typeface="+mn-lt"/>
              </a:rPr>
              <a:t>. </a:t>
            </a:r>
            <a:r>
              <a:rPr lang="en-US" sz="1200" dirty="0">
                <a:ea typeface="+mn-lt"/>
                <a:cs typeface="+mn-lt"/>
              </a:rPr>
              <a:t>These two options are conflicting and will be heavily influenced by future technological development.</a:t>
            </a:r>
            <a:endParaRPr lang="en-US" sz="1200" dirty="0" err="1">
              <a:ea typeface="+mn-lt"/>
              <a:cs typeface="+mn-lt"/>
            </a:endParaRPr>
          </a:p>
          <a:p>
            <a:endParaRPr lang="de-DE" sz="1200" i="1" dirty="0">
              <a:solidFill>
                <a:schemeClr val="bg1">
                  <a:lumMod val="65000"/>
                </a:schemeClr>
              </a:solidFill>
            </a:endParaRPr>
          </a:p>
          <a:p>
            <a:r>
              <a:rPr lang="en-US" sz="1200" b="1" dirty="0"/>
              <a:t>Waste-Challenge: </a:t>
            </a:r>
            <a:r>
              <a:rPr lang="en-US" sz="1200" dirty="0">
                <a:ea typeface="+mn-lt"/>
                <a:cs typeface="+mn-lt"/>
              </a:rPr>
              <a:t>Explore the expected behavior of car manufacturers and find out the factors and influences that could guide their decisions in the future. Find out how they could be driven towards increased second-life usage of batteries.</a:t>
            </a:r>
            <a:endParaRPr lang="en-US" sz="1200" i="1" dirty="0">
              <a:solidFill>
                <a:srgbClr val="999999"/>
              </a:solidFill>
              <a:cs typeface="Arial"/>
            </a:endParaRPr>
          </a:p>
          <a:p>
            <a:endParaRPr lang="en-US" sz="1200" b="1" dirty="0"/>
          </a:p>
          <a:p>
            <a:r>
              <a:rPr lang="en-US" sz="1200" b="1" dirty="0"/>
              <a:t>Desired Impact:</a:t>
            </a:r>
            <a:r>
              <a:rPr lang="en-DE" sz="1200" b="1" dirty="0"/>
              <a:t> </a:t>
            </a:r>
            <a:r>
              <a:rPr lang="en-US" sz="1200" dirty="0"/>
              <a:t>Increase re-use of batteries to reduce the demand for new batteries in electricity-grid applications which saves valuable resources.</a:t>
            </a:r>
            <a:endParaRPr lang="en-US" sz="1200" i="1" dirty="0">
              <a:solidFill>
                <a:schemeClr val="bg1">
                  <a:lumMod val="65000"/>
                </a:schemeClr>
              </a:solidFill>
              <a:cs typeface="Arial"/>
            </a:endParaRPr>
          </a:p>
          <a:p>
            <a:endParaRPr lang="en-US" sz="1200" dirty="0"/>
          </a:p>
          <a:p>
            <a:r>
              <a:rPr lang="en-US" sz="1200" b="1" dirty="0"/>
              <a:t>Skills needed/recommended: </a:t>
            </a:r>
          </a:p>
          <a:p>
            <a:r>
              <a:rPr lang="en-US" sz="1200" dirty="0">
                <a:ea typeface="+mn-lt"/>
                <a:cs typeface="+mn-lt"/>
              </a:rPr>
              <a:t>2-3 people</a:t>
            </a:r>
            <a:r>
              <a:rPr lang="en-US" sz="1200" dirty="0">
                <a:solidFill>
                  <a:srgbClr val="000000"/>
                </a:solidFill>
              </a:rPr>
              <a:t> (4th+ semester) </a:t>
            </a:r>
            <a:r>
              <a:rPr lang="en-US" sz="1200" dirty="0">
                <a:ea typeface="+mn-lt"/>
                <a:cs typeface="+mn-lt"/>
              </a:rPr>
              <a:t>interested in strategic issues of an innovative high-tech hardware startup, open to new things and creatively dealing with challenges, with an independent, structured and systematic way of working, good English, optionally German</a:t>
            </a:r>
            <a:endParaRPr lang="en-US" sz="1200" i="1" dirty="0">
              <a:ea typeface="+mn-lt"/>
              <a:cs typeface="+mn-lt"/>
            </a:endParaRPr>
          </a:p>
          <a:p>
            <a:endParaRPr lang="de-DE" sz="1200" b="1" dirty="0"/>
          </a:p>
          <a:p>
            <a:r>
              <a:rPr lang="en-US" sz="1200" b="1" dirty="0"/>
              <a:t>Relevant considerations for the challenge/theme: </a:t>
            </a:r>
            <a:endParaRPr lang="en-DE" sz="1200"/>
          </a:p>
          <a:p>
            <a:r>
              <a:rPr lang="en-US" sz="1200" dirty="0">
                <a:ea typeface="+mn-lt"/>
                <a:cs typeface="+mn-lt"/>
              </a:rPr>
              <a:t>Think of</a:t>
            </a:r>
            <a:r>
              <a:rPr lang="en-US" sz="1200" b="1" dirty="0">
                <a:ea typeface="+mn-lt"/>
                <a:cs typeface="+mn-lt"/>
              </a:rPr>
              <a:t> cities</a:t>
            </a:r>
            <a:r>
              <a:rPr lang="en-US" sz="1200" dirty="0">
                <a:ea typeface="+mn-lt"/>
                <a:cs typeface="+mn-lt"/>
              </a:rPr>
              <a:t>, since battery storage applications in cities would benefit from cheaper and available second-life batteries. </a:t>
            </a:r>
            <a:r>
              <a:rPr lang="en-US" sz="1200" b="1" dirty="0">
                <a:ea typeface="+mn-lt"/>
                <a:cs typeface="+mn-lt"/>
              </a:rPr>
              <a:t>Energy</a:t>
            </a:r>
            <a:r>
              <a:rPr lang="en-US" sz="1200" dirty="0">
                <a:ea typeface="+mn-lt"/>
                <a:cs typeface="+mn-lt"/>
              </a:rPr>
              <a:t> without doubt. </a:t>
            </a:r>
            <a:r>
              <a:rPr lang="en-US" sz="1200" b="1" dirty="0">
                <a:ea typeface="+mn-lt"/>
                <a:cs typeface="+mn-lt"/>
              </a:rPr>
              <a:t>Consumption</a:t>
            </a:r>
            <a:r>
              <a:rPr lang="en-US" sz="1200" dirty="0">
                <a:ea typeface="+mn-lt"/>
                <a:cs typeface="+mn-lt"/>
              </a:rPr>
              <a:t>, since this question would definitely affect the way we consume rare earths and resources needed for batteries.</a:t>
            </a:r>
            <a:endParaRPr lang="en-US" dirty="0"/>
          </a:p>
          <a:p>
            <a:endParaRPr lang="en-DE" sz="1200" b="1" dirty="0"/>
          </a:p>
        </p:txBody>
      </p:sp>
      <p:sp>
        <p:nvSpPr>
          <p:cNvPr id="12" name="Titel 2">
            <a:extLst>
              <a:ext uri="{FF2B5EF4-FFF2-40B4-BE49-F238E27FC236}">
                <a16:creationId xmlns:a16="http://schemas.microsoft.com/office/drawing/2014/main" id="{07805C7F-3A2F-A34E-BCAC-126796DEE9A7}"/>
              </a:ext>
            </a:extLst>
          </p:cNvPr>
          <p:cNvSpPr txBox="1">
            <a:spLocks/>
          </p:cNvSpPr>
          <p:nvPr/>
        </p:nvSpPr>
        <p:spPr bwMode="auto">
          <a:xfrm>
            <a:off x="253231" y="456480"/>
            <a:ext cx="8508999" cy="380810"/>
          </a:xfrm>
        </p:spPr>
        <p:txBody>
          <a:bodyPr wrap="square" lIns="91440" tIns="45720" rIns="91440" bIns="45720" anchor="b">
            <a:noAutofit/>
          </a:bodyPr>
          <a:lstStyle>
            <a:lvl1pPr algn="l" rtl="0" eaLnBrk="0" fontAlgn="base" hangingPunct="0">
              <a:lnSpc>
                <a:spcPct val="125000"/>
              </a:lnSpc>
              <a:spcBef>
                <a:spcPct val="0"/>
              </a:spcBef>
              <a:spcAft>
                <a:spcPct val="0"/>
              </a:spcAft>
              <a:defRPr sz="27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a:lstStyle>
          <a:p>
            <a:r>
              <a:rPr lang="de-DE" sz="2400" dirty="0" err="1">
                <a:cs typeface="Arial"/>
              </a:rPr>
              <a:t>Does</a:t>
            </a:r>
            <a:r>
              <a:rPr lang="de-DE" sz="2400" dirty="0">
                <a:cs typeface="Arial"/>
              </a:rPr>
              <a:t> </a:t>
            </a:r>
            <a:r>
              <a:rPr lang="de-DE" sz="2400" dirty="0" err="1">
                <a:cs typeface="Arial"/>
              </a:rPr>
              <a:t>battery</a:t>
            </a:r>
            <a:r>
              <a:rPr lang="de-DE" sz="2400" dirty="0">
                <a:cs typeface="Arial"/>
              </a:rPr>
              <a:t> </a:t>
            </a:r>
            <a:r>
              <a:rPr lang="de-DE" sz="2400" dirty="0" err="1">
                <a:cs typeface="Arial"/>
              </a:rPr>
              <a:t>recycling</a:t>
            </a:r>
            <a:r>
              <a:rPr lang="de-DE" sz="2400" dirty="0">
                <a:cs typeface="Arial"/>
              </a:rPr>
              <a:t> </a:t>
            </a:r>
            <a:r>
              <a:rPr lang="de-DE" sz="2400" dirty="0" err="1">
                <a:cs typeface="Arial"/>
              </a:rPr>
              <a:t>compete</a:t>
            </a:r>
            <a:r>
              <a:rPr lang="de-DE" sz="2400" dirty="0">
                <a:cs typeface="Arial"/>
              </a:rPr>
              <a:t> </a:t>
            </a:r>
            <a:r>
              <a:rPr lang="de-DE" sz="2400" dirty="0" err="1">
                <a:cs typeface="Arial"/>
              </a:rPr>
              <a:t>with</a:t>
            </a:r>
            <a:r>
              <a:rPr lang="de-DE" sz="2400" dirty="0">
                <a:cs typeface="Arial"/>
              </a:rPr>
              <a:t> </a:t>
            </a:r>
            <a:r>
              <a:rPr lang="de-DE" sz="2400" dirty="0" err="1">
                <a:cs typeface="Arial"/>
              </a:rPr>
              <a:t>second-life</a:t>
            </a:r>
            <a:r>
              <a:rPr lang="de-DE" sz="2400" dirty="0">
                <a:cs typeface="Arial"/>
              </a:rPr>
              <a:t> </a:t>
            </a:r>
            <a:r>
              <a:rPr lang="de-DE" sz="2400" dirty="0" err="1">
                <a:cs typeface="Arial"/>
              </a:rPr>
              <a:t>usage</a:t>
            </a:r>
            <a:r>
              <a:rPr lang="de-DE" sz="2400" dirty="0">
                <a:cs typeface="Arial"/>
              </a:rPr>
              <a:t>?</a:t>
            </a:r>
          </a:p>
        </p:txBody>
      </p:sp>
    </p:spTree>
    <p:extLst>
      <p:ext uri="{BB962C8B-B14F-4D97-AF65-F5344CB8AC3E}">
        <p14:creationId xmlns:p14="http://schemas.microsoft.com/office/powerpoint/2010/main" val="1329177176"/>
      </p:ext>
    </p:extLst>
  </p:cSld>
  <p:clrMapOvr>
    <a:masterClrMapping/>
  </p:clrMapOvr>
</p:sld>
</file>

<file path=ppt/theme/theme1.xml><?xml version="1.0" encoding="utf-8"?>
<a:theme xmlns:a="http://schemas.openxmlformats.org/drawingml/2006/main" name="Titel 1">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extLst>
    <a:ext uri="{05A4C25C-085E-4340-85A3-A5531E510DB2}">
      <thm15:themeFamily xmlns:thm15="http://schemas.microsoft.com/office/thememl/2012/main" name="Presentation2" id="{3500C728-9D51-C040-866B-77AACB047439}" vid="{B9E8ABB8-EA0F-004B-8BB2-2441F91A88D6}"/>
    </a:ext>
  </a:extLst>
</a:theme>
</file>

<file path=ppt/theme/theme2.xml><?xml version="1.0" encoding="utf-8"?>
<a:theme xmlns:a="http://schemas.openxmlformats.org/drawingml/2006/main" name="Titel 2">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extLst>
    <a:ext uri="{05A4C25C-085E-4340-85A3-A5531E510DB2}">
      <thm15:themeFamily xmlns:thm15="http://schemas.microsoft.com/office/thememl/2012/main" name="Presentation2" id="{3500C728-9D51-C040-866B-77AACB047439}" vid="{76114C1C-10AA-464C-8BC7-C0ACEEF74192}"/>
    </a:ext>
  </a:extLst>
</a:theme>
</file>

<file path=ppt/theme/theme3.xml><?xml version="1.0" encoding="utf-8"?>
<a:theme xmlns:a="http://schemas.openxmlformats.org/drawingml/2006/main" name="Titel 3">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extLst>
    <a:ext uri="{05A4C25C-085E-4340-85A3-A5531E510DB2}">
      <thm15:themeFamily xmlns:thm15="http://schemas.microsoft.com/office/thememl/2012/main" name="Presentation2" id="{3500C728-9D51-C040-866B-77AACB047439}" vid="{1DA9F6E9-D05F-D54A-952F-CC83E0D786B1}"/>
    </a:ext>
  </a:extLst>
</a:theme>
</file>

<file path=ppt/theme/theme4.xml><?xml version="1.0" encoding="utf-8"?>
<a:theme xmlns:a="http://schemas.openxmlformats.org/drawingml/2006/main" name="Inhalt">
  <a:themeElements>
    <a:clrScheme name="TUM">
      <a:dk1>
        <a:sysClr val="windowText" lastClr="000000"/>
      </a:dk1>
      <a:lt1>
        <a:sysClr val="window" lastClr="FFFFFF"/>
      </a:lt1>
      <a:dk2>
        <a:srgbClr val="003359"/>
      </a:dk2>
      <a:lt2>
        <a:srgbClr val="0065BD"/>
      </a:lt2>
      <a:accent1>
        <a:srgbClr val="005293"/>
      </a:accent1>
      <a:accent2>
        <a:srgbClr val="64A0C8"/>
      </a:accent2>
      <a:accent3>
        <a:srgbClr val="98C6EA"/>
      </a:accent3>
      <a:accent4>
        <a:srgbClr val="A2AD00"/>
      </a:accent4>
      <a:accent5>
        <a:srgbClr val="E37222"/>
      </a:accent5>
      <a:accent6>
        <a:srgbClr val="DAD7CB"/>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extLst>
    <a:ext uri="{05A4C25C-085E-4340-85A3-A5531E510DB2}">
      <thm15:themeFamily xmlns:thm15="http://schemas.microsoft.com/office/thememl/2012/main" name="Presentation2" id="{3500C728-9D51-C040-866B-77AACB047439}" vid="{28317E1A-2727-9E4E-95B1-FF6EB4727ED0}"/>
    </a:ext>
  </a:extLst>
</a:theme>
</file>

<file path=ppt/theme/theme5.xml><?xml version="1.0" encoding="utf-8"?>
<a:theme xmlns:a="http://schemas.openxmlformats.org/drawingml/2006/main" name="Kapiteltrenner blau">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extLst>
    <a:ext uri="{05A4C25C-085E-4340-85A3-A5531E510DB2}">
      <thm15:themeFamily xmlns:thm15="http://schemas.microsoft.com/office/thememl/2012/main" name="Presentation2" id="{3500C728-9D51-C040-866B-77AACB047439}" vid="{55B51339-7039-744C-80A2-256A7AA37DCA}"/>
    </a:ext>
  </a:extLst>
</a:theme>
</file>

<file path=ppt/theme/theme6.xml><?xml version="1.0" encoding="utf-8"?>
<a:theme xmlns:a="http://schemas.openxmlformats.org/drawingml/2006/main" name="Kapiteltrenner schwarz">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extLst>
    <a:ext uri="{05A4C25C-085E-4340-85A3-A5531E510DB2}">
      <thm15:themeFamily xmlns:thm15="http://schemas.microsoft.com/office/thememl/2012/main" name="Presentation2" id="{3500C728-9D51-C040-866B-77AACB047439}" vid="{C2D8F159-1B61-2049-96A9-0DC49F7E7C5D}"/>
    </a:ext>
  </a:extLst>
</a:theme>
</file>

<file path=ppt/theme/theme7.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Titel 1</Template>
  <TotalTime>0</TotalTime>
  <Words>319</Words>
  <Application>Microsoft Macintosh PowerPoint</Application>
  <PresentationFormat>Bildschirmpräsentation (16:9)</PresentationFormat>
  <Paragraphs>26</Paragraphs>
  <Slides>2</Slides>
  <Notes>0</Notes>
  <HiddenSlides>0</HiddenSlides>
  <MMClips>0</MMClips>
  <ScaleCrop>false</ScaleCrop>
  <HeadingPairs>
    <vt:vector size="8" baseType="variant">
      <vt:variant>
        <vt:lpstr>Verwendete Schriftarten</vt:lpstr>
      </vt:variant>
      <vt:variant>
        <vt:i4>5</vt:i4>
      </vt:variant>
      <vt:variant>
        <vt:lpstr>Design</vt:lpstr>
      </vt:variant>
      <vt:variant>
        <vt:i4>6</vt:i4>
      </vt:variant>
      <vt:variant>
        <vt:lpstr>Eingebettete OLE-Server</vt:lpstr>
      </vt:variant>
      <vt:variant>
        <vt:i4>1</vt:i4>
      </vt:variant>
      <vt:variant>
        <vt:lpstr>Folientitel</vt:lpstr>
      </vt:variant>
      <vt:variant>
        <vt:i4>2</vt:i4>
      </vt:variant>
    </vt:vector>
  </HeadingPairs>
  <TitlesOfParts>
    <vt:vector size="14" baseType="lpstr">
      <vt:lpstr>Arial</vt:lpstr>
      <vt:lpstr>Calibri</vt:lpstr>
      <vt:lpstr>Courier New</vt:lpstr>
      <vt:lpstr>Symbol</vt:lpstr>
      <vt:lpstr>Wingdings</vt:lpstr>
      <vt:lpstr>Titel 1</vt:lpstr>
      <vt:lpstr>Titel 2</vt:lpstr>
      <vt:lpstr>Titel 3</vt:lpstr>
      <vt:lpstr>Inhalt</vt:lpstr>
      <vt:lpstr>Kapiteltrenner blau</vt:lpstr>
      <vt:lpstr>Kapiteltrenner schwarz</vt:lpstr>
      <vt:lpstr>oleObj</vt:lpstr>
      <vt:lpstr>PowerPoint-Präsentation</vt:lpstr>
      <vt:lpstr>PowerPoint-Präsentation</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 Event EuroTeQ Collider 2022</dc:title>
  <dc:creator>ge96woc</dc:creator>
  <cp:lastModifiedBy>Microsoft Office User</cp:lastModifiedBy>
  <cp:revision>113</cp:revision>
  <cp:lastPrinted>2015-07-30T14:04:45Z</cp:lastPrinted>
  <dcterms:created xsi:type="dcterms:W3CDTF">2022-03-16T10:54:14Z</dcterms:created>
  <dcterms:modified xsi:type="dcterms:W3CDTF">2022-09-27T07:29:50Z</dcterms:modified>
</cp:coreProperties>
</file>