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theme/theme5.xml" ContentType="application/vnd.openxmlformats-officedocument.theme+xml"/>
  <Override PartName="/ppt/slideLayouts/slideLayout14.xml" ContentType="application/vnd.openxmlformats-officedocument.presentationml.slideLayout+xml"/>
  <Override PartName="/ppt/theme/theme6.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7.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8.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9.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3" r:id="rId1"/>
    <p:sldMasterId id="2147483668" r:id="rId2"/>
    <p:sldMasterId id="2147483674" r:id="rId3"/>
    <p:sldMasterId id="2147483648" r:id="rId4"/>
    <p:sldMasterId id="2147483684" r:id="rId5"/>
    <p:sldMasterId id="2147483697" r:id="rId6"/>
    <p:sldMasterId id="2147483715" r:id="rId7"/>
    <p:sldMasterId id="2147483724" r:id="rId8"/>
    <p:sldMasterId id="2147483733" r:id="rId9"/>
    <p:sldMasterId id="2147483740" r:id="rId10"/>
  </p:sldMasterIdLst>
  <p:notesMasterIdLst>
    <p:notesMasterId r:id="rId12"/>
  </p:notesMasterIdLst>
  <p:handoutMasterIdLst>
    <p:handoutMasterId r:id="rId13"/>
  </p:handoutMasterIdLst>
  <p:sldIdLst>
    <p:sldId id="375" r:id="rId11"/>
  </p:sldIdLst>
  <p:sldSz cx="9144000" cy="5143500" type="screen16x9"/>
  <p:notesSz cx="9925050" cy="6665913"/>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100">
          <p15:clr>
            <a:srgbClr val="A4A3A4"/>
          </p15:clr>
        </p15:guide>
        <p15:guide id="2" pos="312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BD"/>
    <a:srgbClr val="999999"/>
    <a:srgbClr val="98C6EA"/>
    <a:srgbClr val="0052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Designformatvorlage 1 - Akz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269D01E-BC32-4049-B463-5C60D7B0CCD2}" styleName="Designformatvorlage 2 - Akz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Helle Formatvorlage 1 - Akz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4B1156A-380E-4F78-BDF5-A606A8083BF9}" styleName="Mittlere Formatvorlage 4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4C1A8A3-306A-4EB7-A6B1-4F7E0EB9C5D6}" styleName="Mittlere Formatvorlage 3 - Akz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2" autoAdjust="0"/>
    <p:restoredTop sz="78168" autoAdjust="0"/>
  </p:normalViewPr>
  <p:slideViewPr>
    <p:cSldViewPr snapToGrid="0">
      <p:cViewPr varScale="1">
        <p:scale>
          <a:sx n="110" d="100"/>
          <a:sy n="110" d="100"/>
        </p:scale>
        <p:origin x="1616" y="176"/>
      </p:cViewPr>
      <p:guideLst>
        <p:guide orient="horz" pos="2160"/>
        <p:guide pos="2880"/>
        <p:guide orient="horz" pos="162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snapToGrid="0">
      <p:cViewPr varScale="1">
        <p:scale>
          <a:sx n="131" d="100"/>
          <a:sy n="131" d="100"/>
        </p:scale>
        <p:origin x="-810" y="-96"/>
      </p:cViewPr>
      <p:guideLst>
        <p:guide orient="horz" pos="2100"/>
        <p:guide pos="312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Master" Target="slideMasters/slideMaster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presProps" Target="presProps.xm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4300855" cy="333296"/>
          </a:xfrm>
          <a:prstGeom prst="rect">
            <a:avLst/>
          </a:prstGeom>
        </p:spPr>
        <p:txBody>
          <a:bodyPr vert="horz" lIns="90708" tIns="45354" rIns="90708" bIns="45354" rtlCol="0"/>
          <a:lstStyle>
            <a:lvl1pPr algn="l" fontAlgn="auto">
              <a:spcBef>
                <a:spcPts val="0"/>
              </a:spcBef>
              <a:spcAft>
                <a:spcPts val="0"/>
              </a:spcAft>
              <a:defRPr sz="1200">
                <a:latin typeface="Arial" pitchFamily="34" charset="0"/>
                <a:cs typeface="Arial" pitchFamily="34" charset="0"/>
              </a:defRPr>
            </a:lvl1pPr>
          </a:lstStyle>
          <a:p>
            <a:pPr>
              <a:defRPr/>
            </a:pPr>
            <a:endParaRPr lang="en-GB" dirty="0"/>
          </a:p>
        </p:txBody>
      </p:sp>
      <p:sp>
        <p:nvSpPr>
          <p:cNvPr id="3" name="Datumsplatzhalter 2"/>
          <p:cNvSpPr>
            <a:spLocks noGrp="1"/>
          </p:cNvSpPr>
          <p:nvPr>
            <p:ph type="dt" sz="quarter" idx="1"/>
          </p:nvPr>
        </p:nvSpPr>
        <p:spPr>
          <a:xfrm>
            <a:off x="5621901" y="0"/>
            <a:ext cx="4300855" cy="333296"/>
          </a:xfrm>
          <a:prstGeom prst="rect">
            <a:avLst/>
          </a:prstGeom>
        </p:spPr>
        <p:txBody>
          <a:bodyPr vert="horz" lIns="90708" tIns="45354" rIns="90708" bIns="45354" rtlCol="0"/>
          <a:lstStyle>
            <a:lvl1pPr algn="r" fontAlgn="auto">
              <a:spcBef>
                <a:spcPts val="0"/>
              </a:spcBef>
              <a:spcAft>
                <a:spcPts val="0"/>
              </a:spcAft>
              <a:defRPr sz="1200">
                <a:latin typeface="Arial" pitchFamily="34" charset="0"/>
                <a:cs typeface="Arial" pitchFamily="34" charset="0"/>
              </a:defRPr>
            </a:lvl1pPr>
          </a:lstStyle>
          <a:p>
            <a:pPr>
              <a:defRPr/>
            </a:pPr>
            <a:fld id="{20751376-2EB8-4403-B858-305A8AAA6B01}" type="datetimeFigureOut">
              <a:rPr lang="en-GB"/>
              <a:pPr>
                <a:defRPr/>
              </a:pPr>
              <a:t>21/09/2022</a:t>
            </a:fld>
            <a:endParaRPr lang="en-GB" dirty="0"/>
          </a:p>
        </p:txBody>
      </p:sp>
      <p:sp>
        <p:nvSpPr>
          <p:cNvPr id="4" name="Fußzeilenplatzhalter 3"/>
          <p:cNvSpPr>
            <a:spLocks noGrp="1"/>
          </p:cNvSpPr>
          <p:nvPr>
            <p:ph type="ftr" sz="quarter" idx="2"/>
          </p:nvPr>
        </p:nvSpPr>
        <p:spPr>
          <a:xfrm>
            <a:off x="2" y="6331460"/>
            <a:ext cx="4300855" cy="333296"/>
          </a:xfrm>
          <a:prstGeom prst="rect">
            <a:avLst/>
          </a:prstGeom>
        </p:spPr>
        <p:txBody>
          <a:bodyPr vert="horz" lIns="90708" tIns="45354" rIns="90708" bIns="45354" rtlCol="0" anchor="b"/>
          <a:lstStyle>
            <a:lvl1pPr algn="l" fontAlgn="auto">
              <a:spcBef>
                <a:spcPts val="0"/>
              </a:spcBef>
              <a:spcAft>
                <a:spcPts val="0"/>
              </a:spcAft>
              <a:defRPr sz="1200">
                <a:latin typeface="Arial" pitchFamily="34" charset="0"/>
                <a:cs typeface="Arial" pitchFamily="34" charset="0"/>
              </a:defRPr>
            </a:lvl1pPr>
          </a:lstStyle>
          <a:p>
            <a:pPr>
              <a:defRPr/>
            </a:pPr>
            <a:endParaRPr lang="en-GB"/>
          </a:p>
        </p:txBody>
      </p:sp>
      <p:sp>
        <p:nvSpPr>
          <p:cNvPr id="5" name="Foliennummernplatzhalter 4"/>
          <p:cNvSpPr>
            <a:spLocks noGrp="1"/>
          </p:cNvSpPr>
          <p:nvPr>
            <p:ph type="sldNum" sz="quarter" idx="3"/>
          </p:nvPr>
        </p:nvSpPr>
        <p:spPr>
          <a:xfrm>
            <a:off x="5621901" y="6331460"/>
            <a:ext cx="4300855" cy="333296"/>
          </a:xfrm>
          <a:prstGeom prst="rect">
            <a:avLst/>
          </a:prstGeom>
        </p:spPr>
        <p:txBody>
          <a:bodyPr vert="horz" lIns="90708" tIns="45354" rIns="90708" bIns="45354" rtlCol="0" anchor="b"/>
          <a:lstStyle>
            <a:lvl1pPr algn="r" fontAlgn="auto">
              <a:spcBef>
                <a:spcPts val="0"/>
              </a:spcBef>
              <a:spcAft>
                <a:spcPts val="0"/>
              </a:spcAft>
              <a:defRPr sz="1200">
                <a:latin typeface="Arial" pitchFamily="34" charset="0"/>
                <a:cs typeface="Arial" pitchFamily="34" charset="0"/>
              </a:defRPr>
            </a:lvl1pPr>
          </a:lstStyle>
          <a:p>
            <a:pPr>
              <a:defRPr/>
            </a:pPr>
            <a:fld id="{62C15F7A-46C6-4AD2-BFEC-842DCCCC19C4}" type="slidenum">
              <a:rPr lang="en-GB"/>
              <a:pPr>
                <a:defRPr/>
              </a:pPr>
              <a:t>‹Nr.›</a:t>
            </a:fld>
            <a:endParaRPr lang="en-GB"/>
          </a:p>
        </p:txBody>
      </p:sp>
    </p:spTree>
    <p:extLst>
      <p:ext uri="{BB962C8B-B14F-4D97-AF65-F5344CB8AC3E}">
        <p14:creationId xmlns:p14="http://schemas.microsoft.com/office/powerpoint/2010/main" val="28290957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4300855" cy="333296"/>
          </a:xfrm>
          <a:prstGeom prst="rect">
            <a:avLst/>
          </a:prstGeom>
        </p:spPr>
        <p:txBody>
          <a:bodyPr vert="horz" lIns="90708" tIns="45354" rIns="90708" bIns="45354" rtlCol="0"/>
          <a:lstStyle>
            <a:lvl1pPr algn="l" fontAlgn="auto">
              <a:spcBef>
                <a:spcPts val="0"/>
              </a:spcBef>
              <a:spcAft>
                <a:spcPts val="0"/>
              </a:spcAft>
              <a:defRPr sz="1200">
                <a:latin typeface="Arial" pitchFamily="34" charset="0"/>
                <a:cs typeface="Arial" pitchFamily="34" charset="0"/>
              </a:defRPr>
            </a:lvl1pPr>
          </a:lstStyle>
          <a:p>
            <a:pPr>
              <a:defRPr/>
            </a:pPr>
            <a:endParaRPr lang="en-GB"/>
          </a:p>
        </p:txBody>
      </p:sp>
      <p:sp>
        <p:nvSpPr>
          <p:cNvPr id="3" name="Datumsplatzhalter 2"/>
          <p:cNvSpPr>
            <a:spLocks noGrp="1"/>
          </p:cNvSpPr>
          <p:nvPr>
            <p:ph type="dt" idx="1"/>
          </p:nvPr>
        </p:nvSpPr>
        <p:spPr>
          <a:xfrm>
            <a:off x="5621901" y="0"/>
            <a:ext cx="4300855" cy="333296"/>
          </a:xfrm>
          <a:prstGeom prst="rect">
            <a:avLst/>
          </a:prstGeom>
        </p:spPr>
        <p:txBody>
          <a:bodyPr vert="horz" lIns="90708" tIns="45354" rIns="90708" bIns="45354" rtlCol="0"/>
          <a:lstStyle>
            <a:lvl1pPr algn="r" fontAlgn="auto">
              <a:spcBef>
                <a:spcPts val="0"/>
              </a:spcBef>
              <a:spcAft>
                <a:spcPts val="0"/>
              </a:spcAft>
              <a:defRPr sz="1200">
                <a:latin typeface="+mn-lt"/>
                <a:cs typeface="+mn-cs"/>
              </a:defRPr>
            </a:lvl1pPr>
          </a:lstStyle>
          <a:p>
            <a:pPr>
              <a:defRPr/>
            </a:pPr>
            <a:fld id="{89C46BC9-2C9E-4670-A85A-6A588BA2D405}" type="datetimeFigureOut">
              <a:rPr lang="en-GB"/>
              <a:pPr>
                <a:defRPr/>
              </a:pPr>
              <a:t>21/09/2022</a:t>
            </a:fld>
            <a:endParaRPr lang="en-GB"/>
          </a:p>
        </p:txBody>
      </p:sp>
      <p:sp>
        <p:nvSpPr>
          <p:cNvPr id="4" name="Folienbildplatzhalter 3"/>
          <p:cNvSpPr>
            <a:spLocks noGrp="1" noRot="1" noChangeAspect="1"/>
          </p:cNvSpPr>
          <p:nvPr>
            <p:ph type="sldImg" idx="2"/>
          </p:nvPr>
        </p:nvSpPr>
        <p:spPr>
          <a:xfrm>
            <a:off x="2740025" y="500063"/>
            <a:ext cx="4445000" cy="2500312"/>
          </a:xfrm>
          <a:prstGeom prst="rect">
            <a:avLst/>
          </a:prstGeom>
          <a:noFill/>
          <a:ln w="12700">
            <a:solidFill>
              <a:prstClr val="black"/>
            </a:solidFill>
          </a:ln>
        </p:spPr>
        <p:txBody>
          <a:bodyPr vert="horz" lIns="90708" tIns="45354" rIns="90708" bIns="45354" rtlCol="0" anchor="ctr"/>
          <a:lstStyle/>
          <a:p>
            <a:pPr lvl="0"/>
            <a:endParaRPr lang="en-GB" noProof="0"/>
          </a:p>
        </p:txBody>
      </p:sp>
      <p:sp>
        <p:nvSpPr>
          <p:cNvPr id="5" name="Notizenplatzhalter 4"/>
          <p:cNvSpPr>
            <a:spLocks noGrp="1"/>
          </p:cNvSpPr>
          <p:nvPr>
            <p:ph type="body" sz="quarter" idx="3"/>
          </p:nvPr>
        </p:nvSpPr>
        <p:spPr>
          <a:xfrm>
            <a:off x="992506" y="3166309"/>
            <a:ext cx="7940040" cy="2999661"/>
          </a:xfrm>
          <a:prstGeom prst="rect">
            <a:avLst/>
          </a:prstGeom>
        </p:spPr>
        <p:txBody>
          <a:bodyPr vert="horz" wrap="square" lIns="90708" tIns="45354" rIns="90708" bIns="45354" numCol="1" anchor="t" anchorCtr="0" compatLnSpc="1">
            <a:prstTxWarp prst="textNoShape">
              <a:avLst/>
            </a:prstTxWarp>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GB" dirty="0"/>
          </a:p>
        </p:txBody>
      </p:sp>
      <p:sp>
        <p:nvSpPr>
          <p:cNvPr id="6" name="Fußzeilenplatzhalter 5"/>
          <p:cNvSpPr>
            <a:spLocks noGrp="1"/>
          </p:cNvSpPr>
          <p:nvPr>
            <p:ph type="ftr" sz="quarter" idx="4"/>
          </p:nvPr>
        </p:nvSpPr>
        <p:spPr>
          <a:xfrm>
            <a:off x="2" y="6331460"/>
            <a:ext cx="4300855" cy="333296"/>
          </a:xfrm>
          <a:prstGeom prst="rect">
            <a:avLst/>
          </a:prstGeom>
        </p:spPr>
        <p:txBody>
          <a:bodyPr vert="horz" lIns="90708" tIns="45354" rIns="90708" bIns="45354" rtlCol="0" anchor="b"/>
          <a:lstStyle>
            <a:lvl1pPr algn="l" fontAlgn="auto">
              <a:spcBef>
                <a:spcPts val="0"/>
              </a:spcBef>
              <a:spcAft>
                <a:spcPts val="0"/>
              </a:spcAft>
              <a:defRPr sz="1200">
                <a:latin typeface="Arial" pitchFamily="34" charset="0"/>
                <a:cs typeface="Arial" pitchFamily="34" charset="0"/>
              </a:defRPr>
            </a:lvl1pPr>
          </a:lstStyle>
          <a:p>
            <a:pPr>
              <a:defRPr/>
            </a:pPr>
            <a:endParaRPr lang="en-GB"/>
          </a:p>
        </p:txBody>
      </p:sp>
      <p:sp>
        <p:nvSpPr>
          <p:cNvPr id="7" name="Foliennummernplatzhalter 6"/>
          <p:cNvSpPr>
            <a:spLocks noGrp="1"/>
          </p:cNvSpPr>
          <p:nvPr>
            <p:ph type="sldNum" sz="quarter" idx="5"/>
          </p:nvPr>
        </p:nvSpPr>
        <p:spPr>
          <a:xfrm>
            <a:off x="5621901" y="6331460"/>
            <a:ext cx="4300855" cy="333296"/>
          </a:xfrm>
          <a:prstGeom prst="rect">
            <a:avLst/>
          </a:prstGeom>
        </p:spPr>
        <p:txBody>
          <a:bodyPr vert="horz" lIns="90708" tIns="45354" rIns="90708" bIns="45354" rtlCol="0" anchor="b"/>
          <a:lstStyle>
            <a:lvl1pPr algn="r" fontAlgn="auto">
              <a:spcBef>
                <a:spcPts val="0"/>
              </a:spcBef>
              <a:spcAft>
                <a:spcPts val="0"/>
              </a:spcAft>
              <a:defRPr sz="1200">
                <a:latin typeface="+mn-lt"/>
                <a:cs typeface="+mn-cs"/>
              </a:defRPr>
            </a:lvl1pPr>
          </a:lstStyle>
          <a:p>
            <a:pPr>
              <a:defRPr/>
            </a:pPr>
            <a:fld id="{00AFC6D0-44D5-4EB7-828F-6F464F83D79A}" type="slidenum">
              <a:rPr lang="en-GB"/>
              <a:pPr>
                <a:defRPr/>
              </a:pPr>
              <a:t>‹Nr.›</a:t>
            </a:fld>
            <a:endParaRPr lang="en-GB"/>
          </a:p>
        </p:txBody>
      </p:sp>
    </p:spTree>
    <p:extLst>
      <p:ext uri="{BB962C8B-B14F-4D97-AF65-F5344CB8AC3E}">
        <p14:creationId xmlns:p14="http://schemas.microsoft.com/office/powerpoint/2010/main" val="22979973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pitchFamily="34" charset="0"/>
      </a:defRPr>
    </a:lvl1pPr>
    <a:lvl2pPr marL="182563" indent="-182563" algn="l" rtl="0" fontAlgn="base">
      <a:spcBef>
        <a:spcPct val="30000"/>
      </a:spcBef>
      <a:spcAft>
        <a:spcPct val="0"/>
      </a:spcAft>
      <a:buFont typeface="Arial" charset="0"/>
      <a:buChar char="•"/>
      <a:defRPr sz="1200" kern="1200">
        <a:solidFill>
          <a:schemeClr val="tx1"/>
        </a:solidFill>
        <a:latin typeface="+mn-lt"/>
        <a:ea typeface="+mn-ea"/>
        <a:cs typeface="Arial" charset="0"/>
      </a:defRPr>
    </a:lvl2pPr>
    <a:lvl3pPr marL="355600" indent="-173038" algn="l" rtl="0" fontAlgn="base">
      <a:spcBef>
        <a:spcPct val="30000"/>
      </a:spcBef>
      <a:spcAft>
        <a:spcPct val="0"/>
      </a:spcAft>
      <a:buFont typeface="Symbol" pitchFamily="18" charset="2"/>
      <a:buChar char="-"/>
      <a:defRPr sz="1200" kern="1200">
        <a:solidFill>
          <a:schemeClr val="tx1"/>
        </a:solidFill>
        <a:latin typeface="+mn-lt"/>
        <a:ea typeface="+mn-ea"/>
        <a:cs typeface="Arial" charset="0"/>
      </a:defRPr>
    </a:lvl3pPr>
    <a:lvl4pPr marL="538163" indent="-182563" algn="l" rtl="0" fontAlgn="base">
      <a:spcBef>
        <a:spcPct val="30000"/>
      </a:spcBef>
      <a:spcAft>
        <a:spcPct val="0"/>
      </a:spcAft>
      <a:buFont typeface="Courier New" pitchFamily="49" charset="0"/>
      <a:buChar char="o"/>
      <a:defRPr sz="1200" kern="1200">
        <a:solidFill>
          <a:schemeClr val="tx1"/>
        </a:solidFill>
        <a:latin typeface="+mn-lt"/>
        <a:ea typeface="+mn-ea"/>
        <a:cs typeface="Arial" charset="0"/>
      </a:defRPr>
    </a:lvl4pPr>
    <a:lvl5pPr marL="720725" indent="-182563" algn="l" rtl="0" fontAlgn="base">
      <a:spcBef>
        <a:spcPct val="30000"/>
      </a:spcBef>
      <a:spcAft>
        <a:spcPct val="0"/>
      </a:spcAft>
      <a:buFont typeface="Wingdings" pitchFamily="2" charset="2"/>
      <a:buChar char="§"/>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4.xml"/><Relationship Id="rId1" Type="http://schemas.openxmlformats.org/officeDocument/2006/relationships/vmlDrawing" Target="../drawings/vmlDrawing1.vml"/><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0.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38338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3200"/>
              </a:lnSpc>
              <a:defRPr lang="de-DE" sz="2500" noProof="0" dirty="0"/>
            </a:lvl1pPr>
          </a:lstStyle>
          <a:p>
            <a:pPr lvl="0"/>
            <a:r>
              <a:rPr lang="de-DE" noProof="0" dirty="0"/>
              <a:t>Titel der Präsentation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400" baseline="0" noProof="0" dirty="0" smtClean="0"/>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14" name="Rechteck 13"/>
          <p:cNvSpPr/>
          <p:nvPr userDrawn="1"/>
        </p:nvSpPr>
        <p:spPr bwMode="auto">
          <a:xfrm>
            <a:off x="8347635" y="4806203"/>
            <a:ext cx="575236" cy="26894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de-DE" sz="2000" b="0" i="0" u="none" strike="noStrike" cap="none" normalizeH="0" baseline="0">
              <a:ln>
                <a:noFill/>
              </a:ln>
              <a:solidFill>
                <a:schemeClr val="tx1"/>
              </a:solidFill>
              <a:effectLst/>
              <a:latin typeface="Arial" pitchFamily="34" charset="0"/>
            </a:endParaRPr>
          </a:p>
        </p:txBody>
      </p:sp>
      <p:sp>
        <p:nvSpPr>
          <p:cNvPr id="6" name="Foliennummernplatzhalter 5"/>
          <p:cNvSpPr>
            <a:spLocks noGrp="1"/>
          </p:cNvSpPr>
          <p:nvPr>
            <p:ph type="sldNum" sz="quarter" idx="12"/>
          </p:nvPr>
        </p:nvSpPr>
        <p:spPr>
          <a:xfrm>
            <a:off x="6774934" y="4854985"/>
            <a:ext cx="2052000" cy="273844"/>
          </a:xfrm>
          <a:prstGeom prst="rect">
            <a:avLst/>
          </a:prstGeom>
        </p:spPr>
        <p:txBody>
          <a:bodyPr/>
          <a:lstStyle/>
          <a:p>
            <a:fld id="{CE58CB1E-F828-4F11-99E0-327109AF9DA4}" type="slidenum">
              <a:rPr lang="de-DE" smtClean="0"/>
              <a:pPr/>
              <a:t>‹Nr.›</a:t>
            </a:fld>
            <a:endParaRPr lang="de-DE" dirty="0"/>
          </a:p>
        </p:txBody>
      </p:sp>
      <p:sp>
        <p:nvSpPr>
          <p:cNvPr id="7" name="Fußzeilenplatzhalter 6"/>
          <p:cNvSpPr>
            <a:spLocks noGrp="1"/>
          </p:cNvSpPr>
          <p:nvPr>
            <p:ph type="ftr" sz="quarter" idx="13"/>
          </p:nvPr>
        </p:nvSpPr>
        <p:spPr>
          <a:xfrm>
            <a:off x="1093333" y="4835411"/>
            <a:ext cx="5681601" cy="288515"/>
          </a:xfrm>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pic>
        <p:nvPicPr>
          <p:cNvPr id="8" name="Picture 7" descr="A picture containing logo&#10;&#10;Description automatically generated">
            <a:extLst>
              <a:ext uri="{FF2B5EF4-FFF2-40B4-BE49-F238E27FC236}">
                <a16:creationId xmlns:a16="http://schemas.microsoft.com/office/drawing/2014/main" id="{AF1FB49A-900D-0D4F-B163-15653774C3C8}"/>
              </a:ext>
            </a:extLst>
          </p:cNvPr>
          <p:cNvPicPr>
            <a:picLocks noChangeAspect="1"/>
          </p:cNvPicPr>
          <p:nvPr userDrawn="1"/>
        </p:nvPicPr>
        <p:blipFill>
          <a:blip r:embed="rId2"/>
          <a:stretch>
            <a:fillRect/>
          </a:stretch>
        </p:blipFill>
        <p:spPr>
          <a:xfrm>
            <a:off x="319088" y="4370484"/>
            <a:ext cx="585145" cy="439906"/>
          </a:xfrm>
          <a:prstGeom prst="rect">
            <a:avLst/>
          </a:prstGeom>
        </p:spPr>
      </p:pic>
    </p:spTree>
    <p:extLst>
      <p:ext uri="{BB962C8B-B14F-4D97-AF65-F5344CB8AC3E}">
        <p14:creationId xmlns:p14="http://schemas.microsoft.com/office/powerpoint/2010/main" val="17185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oße Bilder">
    <p:spTree>
      <p:nvGrpSpPr>
        <p:cNvPr id="1" name=""/>
        <p:cNvGrpSpPr/>
        <p:nvPr/>
      </p:nvGrpSpPr>
      <p:grpSpPr>
        <a:xfrm>
          <a:off x="0" y="0"/>
          <a:ext cx="0" cy="0"/>
          <a:chOff x="0" y="0"/>
          <a:chExt cx="0" cy="0"/>
        </a:xfrm>
      </p:grpSpPr>
      <p:sp>
        <p:nvSpPr>
          <p:cNvPr id="13"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7" name="Foliennummernplatzhalter 6"/>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2" name="Fußzeilenplatzhalter 11"/>
          <p:cNvSpPr>
            <a:spLocks noGrp="1"/>
          </p:cNvSpPr>
          <p:nvPr>
            <p:ph type="ftr" sz="quarter" idx="16"/>
          </p:nvPr>
        </p:nvSpPr>
        <p:spPr/>
        <p:txBody>
          <a:bodyPr/>
          <a:lstStyle/>
          <a:p>
            <a:r>
              <a:rPr lang="de-DE" noProof="0"/>
              <a:t>Dr. rer. nat. Erika Mustermann (TUM) | kann beliebig erweitert werden | Infos mit Strich trennen</a:t>
            </a:r>
          </a:p>
        </p:txBody>
      </p:sp>
      <p:sp>
        <p:nvSpPr>
          <p:cNvPr id="9" name="Bildplatzhalter 8"/>
          <p:cNvSpPr>
            <a:spLocks noGrp="1"/>
          </p:cNvSpPr>
          <p:nvPr>
            <p:ph type="pic" sz="quarter" idx="17"/>
          </p:nvPr>
        </p:nvSpPr>
        <p:spPr>
          <a:xfrm>
            <a:off x="0" y="2133600"/>
            <a:ext cx="9144000" cy="3009900"/>
          </a:xfrm>
          <a:prstGeom prst="rect">
            <a:avLst/>
          </a:prstGeom>
        </p:spPr>
        <p:txBody>
          <a:bodyPr/>
          <a:lstStyle>
            <a:lvl1pPr>
              <a:defRPr sz="1400"/>
            </a:lvl1pPr>
          </a:lstStyle>
          <a:p>
            <a:endParaRPr lang="de-DE" dirty="0"/>
          </a:p>
        </p:txBody>
      </p:sp>
      <p:sp>
        <p:nvSpPr>
          <p:cNvPr id="8" name="Textplatzhalter 7"/>
          <p:cNvSpPr>
            <a:spLocks noGrp="1"/>
          </p:cNvSpPr>
          <p:nvPr>
            <p:ph type="body" sz="quarter" idx="18" hasCustomPrompt="1"/>
          </p:nvPr>
        </p:nvSpPr>
        <p:spPr>
          <a:xfrm>
            <a:off x="319090" y="1600200"/>
            <a:ext cx="8508999" cy="4957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Tree>
    <p:extLst>
      <p:ext uri="{BB962C8B-B14F-4D97-AF65-F5344CB8AC3E}">
        <p14:creationId xmlns:p14="http://schemas.microsoft.com/office/powerpoint/2010/main" val="1111508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er formatfüllend">
    <p:spTree>
      <p:nvGrpSpPr>
        <p:cNvPr id="1" name=""/>
        <p:cNvGrpSpPr/>
        <p:nvPr/>
      </p:nvGrpSpPr>
      <p:grpSpPr>
        <a:xfrm>
          <a:off x="0" y="0"/>
          <a:ext cx="0" cy="0"/>
          <a:chOff x="0" y="0"/>
          <a:chExt cx="0" cy="0"/>
        </a:xfrm>
      </p:grpSpPr>
      <p:sp>
        <p:nvSpPr>
          <p:cNvPr id="8" name="Bildplatzhalter 2"/>
          <p:cNvSpPr>
            <a:spLocks noGrp="1"/>
          </p:cNvSpPr>
          <p:nvPr>
            <p:ph type="pic" sz="quarter" idx="14" hasCustomPrompt="1"/>
          </p:nvPr>
        </p:nvSpPr>
        <p:spPr>
          <a:xfrm>
            <a:off x="0" y="1600200"/>
            <a:ext cx="9144000" cy="3543299"/>
          </a:xfrm>
          <a:prstGeom prst="rect">
            <a:avLst/>
          </a:prstGeom>
        </p:spPr>
        <p:txBody>
          <a:bodyPr/>
          <a:lstStyle>
            <a:lvl1pPr>
              <a:lnSpc>
                <a:spcPct val="114000"/>
              </a:lnSpc>
              <a:defRPr sz="1400"/>
            </a:lvl1pPr>
          </a:lstStyle>
          <a:p>
            <a:endParaRPr lang="de-DE" dirty="0"/>
          </a:p>
        </p:txBody>
      </p:sp>
      <p:sp>
        <p:nvSpPr>
          <p:cNvPr id="11"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6" name="Foliennummernplatzhalter 5"/>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0" name="Fußzeilenplatzhalter 9"/>
          <p:cNvSpPr>
            <a:spLocks noGrp="1"/>
          </p:cNvSpPr>
          <p:nvPr>
            <p:ph type="ftr" sz="quarter" idx="16"/>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4257987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userDrawn="1">
  <p:cSld name="Title slide with image">
    <p:bg>
      <p:bgPr>
        <a:gradFill>
          <a:gsLst>
            <a:gs pos="0">
              <a:schemeClr val="accent1"/>
            </a:gs>
            <a:gs pos="100000">
              <a:schemeClr val="accent1">
                <a:lumMod val="75000"/>
              </a:schemeClr>
            </a:gs>
          </a:gsLst>
          <a:lin ang="2700000" scaled="1"/>
        </a:gradFill>
        <a:effectLst/>
      </p:bgPr>
    </p:bg>
    <p:spTree>
      <p:nvGrpSpPr>
        <p:cNvPr id="1" name=""/>
        <p:cNvGrpSpPr/>
        <p:nvPr/>
      </p:nvGrpSpPr>
      <p:grpSpPr bwMode="auto">
        <a:xfrm>
          <a:off x="0" y="0"/>
          <a:ext cx="0" cy="0"/>
          <a:chOff x="0" y="0"/>
          <a:chExt cx="0" cy="0"/>
        </a:xfrm>
      </p:grpSpPr>
      <p:graphicFrame>
        <p:nvGraphicFramePr>
          <p:cNvPr id="4" name="Objekt 3"/>
          <p:cNvGraphicFramePr>
            <a:graphicFrameLocks noChangeAspect="1"/>
          </p:cNvGraphicFramePr>
          <p:nvPr>
            <p:extLst>
              <p:ext uri="{D42A27DB-BD31-4B8C-83A1-F6EECF244321}">
                <p14:modId xmlns:p14="http://schemas.microsoft.com/office/powerpoint/2010/main" val="2157879785"/>
              </p:ext>
            </p:extLst>
          </p:nvPr>
        </p:nvGraphicFramePr>
        <p:xfrm>
          <a:off x="1191" y="1191"/>
          <a:ext cx="1190" cy="1190"/>
        </p:xfrm>
        <a:graphic>
          <a:graphicData uri="http://schemas.openxmlformats.org/presentationml/2006/ole">
            <mc:AlternateContent xmlns:mc="http://schemas.openxmlformats.org/markup-compatibility/2006">
              <mc:Choice xmlns:v="urn:schemas-microsoft-com:vml" Requires="v">
                <p:oleObj spid="_x0000_s1025" name="oleObj" r:id="rId3" imgW="0" imgH="0" progId="TCLayout.ActiveDocument.1">
                  <p:embed/>
                </p:oleObj>
              </mc:Choice>
              <mc:Fallback>
                <p:oleObj name="oleObj" r:id="rId3" imgW="0" imgH="0" progId="TCLayout.ActiveDocument.1">
                  <p:embed/>
                  <p:pic>
                    <p:nvPicPr>
                      <p:cNvPr id="4" name="Objekt 3"/>
                      <p:cNvPicPr/>
                      <p:nvPr/>
                    </p:nvPicPr>
                    <p:blipFill>
                      <a:blip/>
                      <a:stretch/>
                    </p:blipFill>
                    <p:spPr bwMode="auto">
                      <a:xfrm>
                        <a:off x="1191" y="1191"/>
                        <a:ext cx="1190" cy="1190"/>
                      </a:xfrm>
                      <a:prstGeom prst="rect">
                        <a:avLst/>
                      </a:prstGeom>
                    </p:spPr>
                  </p:pic>
                </p:oleObj>
              </mc:Fallback>
            </mc:AlternateContent>
          </a:graphicData>
        </a:graphic>
      </p:graphicFrame>
      <p:sp>
        <p:nvSpPr>
          <p:cNvPr id="11" name="Bildplatzhalter 10"/>
          <p:cNvSpPr>
            <a:spLocks noGrp="1"/>
          </p:cNvSpPr>
          <p:nvPr>
            <p:ph type="pic" sz="quarter" idx="14" hasCustomPrompt="1"/>
          </p:nvPr>
        </p:nvSpPr>
        <p:spPr bwMode="auto">
          <a:xfrm>
            <a:off x="0" y="0"/>
            <a:ext cx="9144000" cy="5143500"/>
          </a:xfrm>
          <a:prstGeom prst="rect">
            <a:avLst/>
          </a:prstGeom>
          <a:solidFill>
            <a:srgbClr val="FFFFFF"/>
          </a:solidFill>
        </p:spPr>
        <p:txBody>
          <a:bodyPr bIns="720000" anchor="ctr"/>
          <a:lstStyle>
            <a:lvl1pPr marL="0" indent="0" algn="ctr">
              <a:buFont typeface="Arial"/>
              <a:buNone/>
              <a:defRPr>
                <a:solidFill>
                  <a:schemeClr val="bg1"/>
                </a:solidFill>
              </a:defRPr>
            </a:lvl1pPr>
          </a:lstStyle>
          <a:p>
            <a:pPr>
              <a:defRPr/>
            </a:pPr>
            <a:r>
              <a:rPr lang="en-GB"/>
              <a:t>Insert image</a:t>
            </a:r>
            <a:endParaRPr/>
          </a:p>
        </p:txBody>
      </p:sp>
      <p:sp>
        <p:nvSpPr>
          <p:cNvPr id="13" name="Textplatzhalter 12"/>
          <p:cNvSpPr>
            <a:spLocks noGrp="1"/>
          </p:cNvSpPr>
          <p:nvPr>
            <p:ph type="body" sz="quarter" idx="15" hasCustomPrompt="1"/>
          </p:nvPr>
        </p:nvSpPr>
        <p:spPr bwMode="auto">
          <a:xfrm>
            <a:off x="0" y="3183255"/>
            <a:ext cx="9144000" cy="1508760"/>
          </a:xfrm>
          <a:prstGeom prst="rect">
            <a:avLst/>
          </a:prstGeom>
          <a:solidFill>
            <a:srgbClr val="FFFFFF">
              <a:alpha val="95000"/>
            </a:srgbClr>
          </a:solidFill>
        </p:spPr>
        <p:txBody>
          <a:bodyPr/>
          <a:lstStyle>
            <a:lvl1pPr marL="0" indent="0">
              <a:buFont typeface="Arial"/>
              <a:buNone/>
              <a:defRPr/>
            </a:lvl1pPr>
          </a:lstStyle>
          <a:p>
            <a:pPr lvl="0">
              <a:defRPr/>
            </a:pPr>
            <a:r>
              <a:rPr lang="en-GB"/>
              <a:t> </a:t>
            </a:r>
            <a:endParaRPr/>
          </a:p>
        </p:txBody>
      </p:sp>
      <p:sp>
        <p:nvSpPr>
          <p:cNvPr id="55" name="Textplatzhalter 12"/>
          <p:cNvSpPr>
            <a:spLocks noGrp="1"/>
          </p:cNvSpPr>
          <p:nvPr>
            <p:ph type="body" sz="quarter" idx="17" hasCustomPrompt="1"/>
          </p:nvPr>
        </p:nvSpPr>
        <p:spPr bwMode="auto">
          <a:xfrm>
            <a:off x="0" y="4692015"/>
            <a:ext cx="9144000" cy="451485"/>
          </a:xfrm>
          <a:prstGeom prst="rect">
            <a:avLst/>
          </a:prstGeom>
          <a:solidFill>
            <a:schemeClr val="tx2"/>
          </a:solidFill>
        </p:spPr>
        <p:txBody>
          <a:bodyPr/>
          <a:lstStyle>
            <a:lvl1pPr marL="0" indent="0">
              <a:buFont typeface="Arial"/>
              <a:buNone/>
              <a:defRPr/>
            </a:lvl1pPr>
          </a:lstStyle>
          <a:p>
            <a:pPr lvl="0">
              <a:defRPr/>
            </a:pPr>
            <a:r>
              <a:rPr lang="en-GB"/>
              <a:t> </a:t>
            </a:r>
            <a:endParaRPr/>
          </a:p>
        </p:txBody>
      </p:sp>
      <p:sp>
        <p:nvSpPr>
          <p:cNvPr id="2" name="Titel 1"/>
          <p:cNvSpPr>
            <a:spLocks noGrp="1"/>
          </p:cNvSpPr>
          <p:nvPr>
            <p:ph type="title" hasCustomPrompt="1"/>
          </p:nvPr>
        </p:nvSpPr>
        <p:spPr bwMode="auto">
          <a:xfrm>
            <a:off x="389365" y="3435099"/>
            <a:ext cx="7159383" cy="747897"/>
          </a:xfrm>
        </p:spPr>
        <p:txBody>
          <a:bodyPr wrap="square" anchor="b">
            <a:noAutofit/>
          </a:bodyPr>
          <a:lstStyle>
            <a:lvl1pPr algn="l">
              <a:defRPr sz="2700">
                <a:solidFill>
                  <a:schemeClr val="tx1"/>
                </a:solidFill>
              </a:defRPr>
            </a:lvl1pPr>
          </a:lstStyle>
          <a:p>
            <a:pPr>
              <a:defRPr/>
            </a:pPr>
            <a:r>
              <a:rPr lang="en-GB"/>
              <a:t>Click to add title</a:t>
            </a:r>
            <a:br>
              <a:rPr lang="en-GB"/>
            </a:br>
            <a:r>
              <a:rPr lang="en-GB"/>
              <a:t>Click to add title</a:t>
            </a:r>
            <a:endParaRPr/>
          </a:p>
        </p:txBody>
      </p:sp>
      <p:sp>
        <p:nvSpPr>
          <p:cNvPr id="3" name="Datumsplatzhalter 2"/>
          <p:cNvSpPr>
            <a:spLocks noGrp="1"/>
          </p:cNvSpPr>
          <p:nvPr>
            <p:ph type="dt" sz="half" idx="10"/>
          </p:nvPr>
        </p:nvSpPr>
        <p:spPr bwMode="auto">
          <a:xfrm>
            <a:off x="7455467" y="4786313"/>
            <a:ext cx="1436307" cy="161583"/>
          </a:xfrm>
        </p:spPr>
        <p:txBody>
          <a:bodyPr wrap="none">
            <a:spAutoFit/>
          </a:bodyPr>
          <a:lstStyle>
            <a:lvl1pPr algn="r">
              <a:defRPr sz="1050">
                <a:solidFill>
                  <a:srgbClr val="FFFFFF"/>
                </a:solidFill>
              </a:defRPr>
            </a:lvl1pPr>
          </a:lstStyle>
          <a:p>
            <a:pPr>
              <a:defRPr/>
            </a:pPr>
            <a:fld id="{7C6CD245-19BC-40DC-9400-F80482E3856B}" type="datetime2">
              <a:rPr lang="en-GB"/>
              <a:t>Wednesday, 21 September 2022</a:t>
            </a:fld>
            <a:endParaRPr lang="en-GB"/>
          </a:p>
        </p:txBody>
      </p:sp>
      <p:sp>
        <p:nvSpPr>
          <p:cNvPr id="7" name="Textplatzhalter 6"/>
          <p:cNvSpPr>
            <a:spLocks noGrp="1"/>
          </p:cNvSpPr>
          <p:nvPr>
            <p:ph type="body" sz="quarter" idx="13" hasCustomPrompt="1"/>
          </p:nvPr>
        </p:nvSpPr>
        <p:spPr bwMode="auto">
          <a:xfrm>
            <a:off x="389365" y="4238531"/>
            <a:ext cx="7159383" cy="276999"/>
          </a:xfrm>
        </p:spPr>
        <p:txBody>
          <a:bodyPr wrap="square" anchor="t">
            <a:noAutofit/>
          </a:bodyPr>
          <a:lstStyle>
            <a:lvl1pPr marL="0" indent="0" algn="l">
              <a:buFont typeface="Arial"/>
              <a:buNone/>
              <a:defRPr sz="1800">
                <a:solidFill>
                  <a:schemeClr val="bg2"/>
                </a:solidFill>
              </a:defRPr>
            </a:lvl1pPr>
            <a:lvl2pPr marL="135000" indent="0">
              <a:buFont typeface="Arial"/>
              <a:buNone/>
              <a:defRPr/>
            </a:lvl2pPr>
            <a:lvl3pPr marL="270000" indent="0">
              <a:buFont typeface="Arial"/>
              <a:buNone/>
              <a:defRPr/>
            </a:lvl3pPr>
            <a:lvl4pPr marL="405000" indent="0">
              <a:buFont typeface="Arial"/>
              <a:buNone/>
              <a:defRPr/>
            </a:lvl4pPr>
            <a:lvl5pPr marL="540000" indent="0">
              <a:buFont typeface="Arial"/>
              <a:buNone/>
              <a:defRPr/>
            </a:lvl5pPr>
          </a:lstStyle>
          <a:p>
            <a:pPr lvl="0">
              <a:defRPr/>
            </a:pPr>
            <a:r>
              <a:rPr lang="en-GB"/>
              <a:t>Click to add title</a:t>
            </a:r>
            <a:endParaRPr/>
          </a:p>
        </p:txBody>
      </p:sp>
      <p:sp>
        <p:nvSpPr>
          <p:cNvPr id="45" name="Textplatzhalter 44"/>
          <p:cNvSpPr>
            <a:spLocks noGrp="1"/>
          </p:cNvSpPr>
          <p:nvPr>
            <p:ph type="body" sz="quarter" idx="18" hasCustomPrompt="1"/>
          </p:nvPr>
        </p:nvSpPr>
        <p:spPr bwMode="auto">
          <a:xfrm>
            <a:off x="389365" y="4789543"/>
            <a:ext cx="6792543" cy="158353"/>
          </a:xfrm>
        </p:spPr>
        <p:txBody>
          <a:bodyPr/>
          <a:lstStyle>
            <a:lvl1pPr marL="0" indent="0">
              <a:buFont typeface="Arial"/>
              <a:buNone/>
              <a:defRPr sz="1050">
                <a:solidFill>
                  <a:srgbClr val="FFFFFF"/>
                </a:solidFill>
              </a:defRPr>
            </a:lvl1pPr>
            <a:lvl2pPr marL="135000" indent="0">
              <a:buFont typeface="Arial"/>
              <a:buNone/>
              <a:defRPr/>
            </a:lvl2pPr>
            <a:lvl3pPr marL="270000" indent="0">
              <a:buFont typeface="Arial"/>
              <a:buNone/>
              <a:defRPr/>
            </a:lvl3pPr>
            <a:lvl4pPr marL="405000" indent="0">
              <a:buFont typeface="Arial"/>
              <a:buNone/>
              <a:defRPr/>
            </a:lvl4pPr>
            <a:lvl5pPr marL="540000" indent="0">
              <a:buFont typeface="Arial"/>
              <a:buNone/>
              <a:defRPr/>
            </a:lvl5pPr>
          </a:lstStyle>
          <a:p>
            <a:pPr lvl="0">
              <a:defRPr/>
            </a:pPr>
            <a:r>
              <a:rPr lang="en-GB" dirty="0"/>
              <a:t>MathWorks – Electrification of Aircraft</a:t>
            </a:r>
          </a:p>
        </p:txBody>
      </p:sp>
      <p:sp>
        <p:nvSpPr>
          <p:cNvPr id="66" name="Textplatzhalter 65"/>
          <p:cNvSpPr>
            <a:spLocks noGrp="1"/>
          </p:cNvSpPr>
          <p:nvPr>
            <p:ph type="body" sz="quarter" idx="19" hasCustomPrompt="1"/>
          </p:nvPr>
        </p:nvSpPr>
        <p:spPr bwMode="auto">
          <a:xfrm>
            <a:off x="7836693" y="3691312"/>
            <a:ext cx="1054076" cy="793067"/>
          </a:xfrm>
          <a:prstGeom prst="rect">
            <a:avLst/>
          </a:prstGeom>
          <a:blipFill>
            <a:blip r:embed="rId4"/>
            <a:stretch/>
          </a:blipFill>
        </p:spPr>
        <p:txBody>
          <a:bodyPr/>
          <a:lstStyle>
            <a:lvl1pPr marL="0" indent="0">
              <a:buFont typeface="Arial"/>
              <a:buNone/>
              <a:defRPr/>
            </a:lvl1pPr>
            <a:lvl2pPr marL="135000" indent="0">
              <a:buFont typeface="Arial"/>
              <a:buNone/>
              <a:defRPr/>
            </a:lvl2pPr>
            <a:lvl3pPr marL="270000" indent="0">
              <a:buFont typeface="Arial"/>
              <a:buNone/>
              <a:defRPr/>
            </a:lvl3pPr>
            <a:lvl4pPr marL="405000" indent="0">
              <a:buFont typeface="Arial"/>
              <a:buNone/>
              <a:defRPr/>
            </a:lvl4pPr>
            <a:lvl5pPr marL="540000" indent="0">
              <a:buFont typeface="Arial"/>
              <a:buNone/>
              <a:defRPr/>
            </a:lvl5pPr>
          </a:lstStyle>
          <a:p>
            <a:pPr lvl="0">
              <a:defRPr/>
            </a:pPr>
            <a:r>
              <a:rPr lang="en-GB"/>
              <a:t> </a:t>
            </a:r>
            <a:endParaRPr/>
          </a:p>
        </p:txBody>
      </p:sp>
      <p:sp>
        <p:nvSpPr>
          <p:cNvPr id="70" name="Textplatzhalter 69"/>
          <p:cNvSpPr>
            <a:spLocks noGrp="1"/>
          </p:cNvSpPr>
          <p:nvPr>
            <p:ph type="body" sz="quarter" idx="20" hasCustomPrompt="1"/>
          </p:nvPr>
        </p:nvSpPr>
        <p:spPr bwMode="auto">
          <a:xfrm>
            <a:off x="7908784" y="3043443"/>
            <a:ext cx="1235216" cy="92333"/>
          </a:xfrm>
        </p:spPr>
        <p:txBody>
          <a:bodyPr wrap="none" rIns="288000">
            <a:spAutoFit/>
          </a:bodyPr>
          <a:lstStyle>
            <a:lvl1pPr marL="0" indent="0" algn="r">
              <a:buFont typeface="Arial"/>
              <a:buNone/>
              <a:defRPr sz="600">
                <a:solidFill>
                  <a:schemeClr val="bg1">
                    <a:lumMod val="40000"/>
                    <a:lumOff val="60000"/>
                  </a:schemeClr>
                </a:solidFill>
              </a:defRPr>
            </a:lvl1pPr>
            <a:lvl2pPr marL="135000" indent="0">
              <a:buFont typeface="Arial"/>
              <a:buNone/>
              <a:defRPr/>
            </a:lvl2pPr>
            <a:lvl3pPr marL="270000" indent="0">
              <a:buFont typeface="Arial"/>
              <a:buNone/>
              <a:defRPr/>
            </a:lvl3pPr>
            <a:lvl4pPr marL="405000" indent="0">
              <a:buFont typeface="Arial"/>
              <a:buNone/>
              <a:defRPr/>
            </a:lvl4pPr>
            <a:lvl5pPr marL="540000" indent="0">
              <a:buFont typeface="Arial"/>
              <a:buNone/>
              <a:defRPr/>
            </a:lvl5pPr>
          </a:lstStyle>
          <a:p>
            <a:pPr lvl="0">
              <a:defRPr/>
            </a:pPr>
            <a:r>
              <a:rPr lang="en-GB"/>
              <a:t>Source: Photographer / Stock</a:t>
            </a:r>
            <a:endParaRPr/>
          </a:p>
        </p:txBody>
      </p:sp>
    </p:spTree>
    <p:extLst>
      <p:ext uri="{BB962C8B-B14F-4D97-AF65-F5344CB8AC3E}">
        <p14:creationId xmlns:p14="http://schemas.microsoft.com/office/powerpoint/2010/main" val="4220738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apiteltrenner">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12311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baseline="0" noProof="0" dirty="0">
                <a:solidFill>
                  <a:schemeClr val="bg1"/>
                </a:solidFill>
              </a:defRPr>
            </a:lvl1pPr>
          </a:lstStyle>
          <a:p>
            <a:pPr lvl="0"/>
            <a:r>
              <a:rPr lang="de-DE" noProof="0" dirty="0"/>
              <a:t>Präsentationsmuster</a:t>
            </a:r>
            <a:br>
              <a:rPr lang="de-DE" noProof="0" dirty="0"/>
            </a:br>
            <a:br>
              <a:rPr lang="de-DE" noProof="0" dirty="0"/>
            </a:br>
            <a:r>
              <a:rPr lang="de-DE" noProof="0" dirty="0"/>
              <a:t>kann auch als </a:t>
            </a:r>
            <a:r>
              <a:rPr lang="de-DE" noProof="0" dirty="0" err="1"/>
              <a:t>Kapiteltrenner</a:t>
            </a:r>
            <a:r>
              <a:rPr lang="de-DE" noProof="0" dirty="0"/>
              <a:t> verwendet werden</a:t>
            </a:r>
          </a:p>
        </p:txBody>
      </p:sp>
      <p:sp>
        <p:nvSpPr>
          <p:cNvPr id="5" name="Foliennummernplatzhalter 4"/>
          <p:cNvSpPr>
            <a:spLocks noGrp="1"/>
          </p:cNvSpPr>
          <p:nvPr>
            <p:ph type="sldNum" sz="quarter" idx="11"/>
          </p:nvPr>
        </p:nvSpPr>
        <p:spPr/>
        <p:txBody>
          <a:bodyPr/>
          <a:lstStyle/>
          <a:p>
            <a:fld id="{CE58CB1E-F828-4F11-99E0-327109AF9DA4}" type="slidenum">
              <a:rPr lang="de-DE" smtClean="0"/>
              <a:pPr/>
              <a:t>‹Nr.›</a:t>
            </a:fld>
            <a:endParaRPr lang="de-DE" dirty="0"/>
          </a:p>
        </p:txBody>
      </p:sp>
      <p:sp>
        <p:nvSpPr>
          <p:cNvPr id="7" name="Fußzeilenplatzhalter 6"/>
          <p:cNvSpPr>
            <a:spLocks noGrp="1"/>
          </p:cNvSpPr>
          <p:nvPr>
            <p:ph type="ftr" sz="quarter" idx="12"/>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apiteltrenner">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12311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solidFill>
                  <a:schemeClr val="bg1"/>
                </a:solidFill>
              </a:defRPr>
            </a:lvl1pPr>
          </a:lstStyle>
          <a:p>
            <a:pPr lvl="0"/>
            <a:r>
              <a:rPr lang="de-DE" noProof="0" dirty="0"/>
              <a:t>Präsentationsmuster</a:t>
            </a:r>
            <a:br>
              <a:rPr lang="de-DE" noProof="0" dirty="0"/>
            </a:br>
            <a:br>
              <a:rPr lang="de-DE" noProof="0" dirty="0"/>
            </a:br>
            <a:r>
              <a:rPr lang="de-DE" noProof="0" dirty="0"/>
              <a:t>kann auch als </a:t>
            </a:r>
            <a:r>
              <a:rPr lang="de-DE" noProof="0" dirty="0" err="1"/>
              <a:t>Kapiteltrenner</a:t>
            </a:r>
            <a:r>
              <a:rPr lang="de-DE" noProof="0" dirty="0"/>
              <a:t> verwendet werden</a:t>
            </a:r>
          </a:p>
        </p:txBody>
      </p:sp>
      <p:sp>
        <p:nvSpPr>
          <p:cNvPr id="6" name="Foliennummernplatzhalter 5"/>
          <p:cNvSpPr>
            <a:spLocks noGrp="1"/>
          </p:cNvSpPr>
          <p:nvPr>
            <p:ph type="sldNum" sz="quarter" idx="11"/>
          </p:nvPr>
        </p:nvSpPr>
        <p:spPr/>
        <p:txBody>
          <a:bodyPr/>
          <a:lstStyle>
            <a:lvl1pPr>
              <a:defRPr>
                <a:solidFill>
                  <a:schemeClr val="bg1"/>
                </a:solidFill>
              </a:defRPr>
            </a:lvl1pPr>
          </a:lstStyle>
          <a:p>
            <a:fld id="{CE58CB1E-F828-4F11-99E0-327109AF9DA4}" type="slidenum">
              <a:rPr lang="de-DE" smtClean="0"/>
              <a:pPr/>
              <a:t>‹Nr.›</a:t>
            </a:fld>
            <a:endParaRPr lang="de-DE" dirty="0"/>
          </a:p>
        </p:txBody>
      </p:sp>
      <p:sp>
        <p:nvSpPr>
          <p:cNvPr id="8" name="Fußzeilenplatzhalter 7"/>
          <p:cNvSpPr>
            <a:spLocks noGrp="1"/>
          </p:cNvSpPr>
          <p:nvPr>
            <p:ph type="ftr" sz="quarter" idx="12"/>
          </p:nvPr>
        </p:nvSpPr>
        <p:spPr/>
        <p:txBody>
          <a:bodyPr/>
          <a:lstStyle>
            <a:lvl1pPr>
              <a:defRPr>
                <a:solidFill>
                  <a:schemeClr val="bg1"/>
                </a:solidFill>
              </a:defRPr>
            </a:lvl1p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Background" descr="bluemesh.jpg"/>
          <p:cNvPicPr>
            <a:picLocks noChangeAspect="1"/>
          </p:cNvPicPr>
          <p:nvPr userDrawn="1"/>
        </p:nvPicPr>
        <p:blipFill>
          <a:blip r:embed="rId2" cstate="print"/>
          <a:stretch>
            <a:fillRect/>
          </a:stretch>
        </p:blipFill>
        <p:spPr>
          <a:xfrm>
            <a:off x="-3050" y="965"/>
            <a:ext cx="9156819" cy="5142535"/>
          </a:xfrm>
          <a:prstGeom prst="rect">
            <a:avLst/>
          </a:prstGeom>
        </p:spPr>
      </p:pic>
      <p:sp>
        <p:nvSpPr>
          <p:cNvPr id="21" name="Title"/>
          <p:cNvSpPr>
            <a:spLocks noGrp="1"/>
          </p:cNvSpPr>
          <p:nvPr>
            <p:ph type="ctrTitle"/>
          </p:nvPr>
        </p:nvSpPr>
        <p:spPr>
          <a:xfrm>
            <a:off x="685800" y="685800"/>
            <a:ext cx="7772400" cy="1371600"/>
          </a:xfrm>
        </p:spPr>
        <p:txBody>
          <a:bodyPr/>
          <a:lstStyle>
            <a:lvl1pPr algn="l">
              <a:defRPr sz="2400">
                <a:solidFill>
                  <a:schemeClr val="tx2"/>
                </a:solidFill>
              </a:defRPr>
            </a:lvl1pPr>
          </a:lstStyle>
          <a:p>
            <a:r>
              <a:rPr lang="en-US"/>
              <a:t>Click to edit Master title style</a:t>
            </a:r>
            <a:endParaRPr lang="en-US" dirty="0"/>
          </a:p>
        </p:txBody>
      </p:sp>
      <p:sp>
        <p:nvSpPr>
          <p:cNvPr id="22" name="Subtitle"/>
          <p:cNvSpPr>
            <a:spLocks noGrp="1"/>
          </p:cNvSpPr>
          <p:nvPr>
            <p:ph type="subTitle" idx="1"/>
          </p:nvPr>
        </p:nvSpPr>
        <p:spPr>
          <a:xfrm>
            <a:off x="685800" y="2402685"/>
            <a:ext cx="7772400" cy="740569"/>
          </a:xfrm>
        </p:spPr>
        <p:txBody>
          <a:bodyPr>
            <a:normAutofit/>
          </a:bodyPr>
          <a:lstStyle>
            <a:lvl1pPr marL="0" indent="0" algn="l">
              <a:buNone/>
              <a:defRPr sz="1203" b="0">
                <a:solidFill>
                  <a:schemeClr val="tx1"/>
                </a:solidFill>
              </a:defRPr>
            </a:lvl1pPr>
            <a:lvl2pPr marL="343755" indent="0" algn="ctr">
              <a:buNone/>
              <a:defRPr>
                <a:solidFill>
                  <a:schemeClr val="tx1">
                    <a:tint val="75000"/>
                  </a:schemeClr>
                </a:solidFill>
              </a:defRPr>
            </a:lvl2pPr>
            <a:lvl3pPr marL="687510" indent="0" algn="ctr">
              <a:buNone/>
              <a:defRPr>
                <a:solidFill>
                  <a:schemeClr val="tx1">
                    <a:tint val="75000"/>
                  </a:schemeClr>
                </a:solidFill>
              </a:defRPr>
            </a:lvl3pPr>
            <a:lvl4pPr marL="1031265" indent="0" algn="ctr">
              <a:buNone/>
              <a:defRPr>
                <a:solidFill>
                  <a:schemeClr val="tx1">
                    <a:tint val="75000"/>
                  </a:schemeClr>
                </a:solidFill>
              </a:defRPr>
            </a:lvl4pPr>
            <a:lvl5pPr marL="1375021" indent="0" algn="ctr">
              <a:buNone/>
              <a:defRPr>
                <a:solidFill>
                  <a:schemeClr val="tx1">
                    <a:tint val="75000"/>
                  </a:schemeClr>
                </a:solidFill>
              </a:defRPr>
            </a:lvl5pPr>
            <a:lvl6pPr marL="1718776" indent="0" algn="ctr">
              <a:buNone/>
              <a:defRPr>
                <a:solidFill>
                  <a:schemeClr val="tx1">
                    <a:tint val="75000"/>
                  </a:schemeClr>
                </a:solidFill>
              </a:defRPr>
            </a:lvl6pPr>
            <a:lvl7pPr marL="2062531" indent="0" algn="ctr">
              <a:buNone/>
              <a:defRPr>
                <a:solidFill>
                  <a:schemeClr val="tx1">
                    <a:tint val="75000"/>
                  </a:schemeClr>
                </a:solidFill>
              </a:defRPr>
            </a:lvl7pPr>
            <a:lvl8pPr marL="2406286" indent="0" algn="ctr">
              <a:buNone/>
              <a:defRPr>
                <a:solidFill>
                  <a:schemeClr val="tx1">
                    <a:tint val="75000"/>
                  </a:schemeClr>
                </a:solidFill>
              </a:defRPr>
            </a:lvl8pPr>
            <a:lvl9pPr marL="2750041" indent="0" algn="ctr">
              <a:buNone/>
              <a:defRPr>
                <a:solidFill>
                  <a:schemeClr val="tx1">
                    <a:tint val="75000"/>
                  </a:schemeClr>
                </a:solidFill>
              </a:defRPr>
            </a:lvl9pPr>
          </a:lstStyle>
          <a:p>
            <a:r>
              <a:rPr lang="en-US"/>
              <a:t>Click to edit Master subtitle style</a:t>
            </a:r>
            <a:endParaRPr lang="en-US" dirty="0"/>
          </a:p>
        </p:txBody>
      </p:sp>
      <p:sp>
        <p:nvSpPr>
          <p:cNvPr id="23" name="Copyright"/>
          <p:cNvSpPr txBox="1"/>
          <p:nvPr userDrawn="1"/>
        </p:nvSpPr>
        <p:spPr>
          <a:xfrm>
            <a:off x="7670289" y="4895724"/>
            <a:ext cx="1828800" cy="208070"/>
          </a:xfrm>
          <a:prstGeom prst="rect">
            <a:avLst/>
          </a:prstGeom>
          <a:noFill/>
        </p:spPr>
        <p:txBody>
          <a:bodyPr wrap="square" rtlCol="0">
            <a:spAutoFit/>
          </a:bodyPr>
          <a:lstStyle/>
          <a:p>
            <a:r>
              <a:rPr lang="en-US" sz="752" dirty="0">
                <a:solidFill>
                  <a:schemeClr val="bg1"/>
                </a:solidFill>
                <a:latin typeface="Arial" pitchFamily="34" charset="0"/>
                <a:cs typeface="Arial" pitchFamily="34" charset="0"/>
              </a:rPr>
              <a:t>© 2019 The MathWorks, Inc.</a:t>
            </a:r>
          </a:p>
        </p:txBody>
      </p:sp>
      <p:cxnSp>
        <p:nvCxnSpPr>
          <p:cNvPr id="26" name="GrayLine"/>
          <p:cNvCxnSpPr/>
          <p:nvPr userDrawn="1"/>
        </p:nvCxnSpPr>
        <p:spPr>
          <a:xfrm>
            <a:off x="-3050" y="3282489"/>
            <a:ext cx="9156819" cy="0"/>
          </a:xfrm>
          <a:prstGeom prst="line">
            <a:avLst/>
          </a:prstGeom>
          <a:ln w="57150">
            <a:solidFill>
              <a:schemeClr val="bg1">
                <a:lumMod val="65000"/>
              </a:schemeClr>
            </a:solidFill>
          </a:ln>
        </p:spPr>
        <p:style>
          <a:lnRef idx="1">
            <a:schemeClr val="dk1"/>
          </a:lnRef>
          <a:fillRef idx="0">
            <a:schemeClr val="dk1"/>
          </a:fillRef>
          <a:effectRef idx="0">
            <a:schemeClr val="dk1"/>
          </a:effectRef>
          <a:fontRef idx="minor">
            <a:schemeClr val="tx1"/>
          </a:fontRef>
        </p:style>
      </p:cxnSp>
      <p:pic>
        <p:nvPicPr>
          <p:cNvPr id="9" name="Logo" descr="09_MW_logo_CMYK_REV.png"/>
          <p:cNvPicPr>
            <a:picLocks noChangeAspect="1"/>
          </p:cNvPicPr>
          <p:nvPr userDrawn="1"/>
        </p:nvPicPr>
        <p:blipFill>
          <a:blip r:embed="rId3" cstate="print"/>
          <a:stretch>
            <a:fillRect/>
          </a:stretch>
        </p:blipFill>
        <p:spPr>
          <a:xfrm>
            <a:off x="7748048" y="105855"/>
            <a:ext cx="1215499" cy="240443"/>
          </a:xfrm>
          <a:prstGeom prst="rect">
            <a:avLst/>
          </a:prstGeom>
          <a:noFill/>
          <a:ln>
            <a:noFill/>
          </a:ln>
        </p:spPr>
      </p:pic>
    </p:spTree>
    <p:extLst>
      <p:ext uri="{BB962C8B-B14F-4D97-AF65-F5344CB8AC3E}">
        <p14:creationId xmlns:p14="http://schemas.microsoft.com/office/powerpoint/2010/main" val="3816508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lvl1pPr>
              <a:defRPr sz="2100" baseline="0">
                <a:solidFill>
                  <a:schemeClr val="tx2"/>
                </a:solidFill>
              </a:defRPr>
            </a:lvl1pPr>
          </a:lstStyle>
          <a:p>
            <a:r>
              <a:rPr lang="en-US"/>
              <a:t>Click to edit Master title style</a:t>
            </a:r>
            <a:endParaRPr lang="en-US" dirty="0"/>
          </a:p>
        </p:txBody>
      </p:sp>
      <p:sp>
        <p:nvSpPr>
          <p:cNvPr id="3" name="Content"/>
          <p:cNvSpPr>
            <a:spLocks noGrp="1"/>
          </p:cNvSpPr>
          <p:nvPr>
            <p:ph idx="1"/>
          </p:nvPr>
        </p:nvSpPr>
        <p:spPr>
          <a:xfrm>
            <a:off x="457202" y="1200150"/>
            <a:ext cx="8077200" cy="3486150"/>
          </a:xfrm>
        </p:spPr>
        <p:txBody>
          <a:bodyPr/>
          <a:lstStyle>
            <a:lvl1pPr>
              <a:buSzPct val="75000"/>
              <a:defRPr sz="1800"/>
            </a:lvl1pPr>
            <a:lvl2pPr>
              <a:lnSpc>
                <a:spcPct val="105000"/>
              </a:lnSpc>
              <a:defRPr sz="1500"/>
            </a:lvl2pPr>
            <a:lvl3pPr>
              <a:lnSpc>
                <a:spcPct val="105000"/>
              </a:lnSpc>
              <a:buSzPct val="75000"/>
              <a:defRPr sz="1203"/>
            </a:lvl3pPr>
            <a:lvl4pPr>
              <a:lnSpc>
                <a:spcPct val="105000"/>
              </a:lnSpc>
              <a:defRPr/>
            </a:lvl4pPr>
            <a:lvl5pPr>
              <a:lnSpc>
                <a:spcPct val="105000"/>
              </a:lnSpc>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508449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p>
            <a:r>
              <a:rPr lang="en-US"/>
              <a:t>Click to edit Master title style</a:t>
            </a:r>
            <a:endParaRPr lang="en-US" dirty="0"/>
          </a:p>
        </p:txBody>
      </p:sp>
    </p:spTree>
    <p:extLst>
      <p:ext uri="{BB962C8B-B14F-4D97-AF65-F5344CB8AC3E}">
        <p14:creationId xmlns:p14="http://schemas.microsoft.com/office/powerpoint/2010/main" val="15510568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594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eature">
    <p:spTree>
      <p:nvGrpSpPr>
        <p:cNvPr id="1" name=""/>
        <p:cNvGrpSpPr/>
        <p:nvPr/>
      </p:nvGrpSpPr>
      <p:grpSpPr>
        <a:xfrm>
          <a:off x="0" y="0"/>
          <a:ext cx="0" cy="0"/>
          <a:chOff x="0" y="0"/>
          <a:chExt cx="0" cy="0"/>
        </a:xfrm>
      </p:grpSpPr>
      <p:sp>
        <p:nvSpPr>
          <p:cNvPr id="10" name="Title"/>
          <p:cNvSpPr>
            <a:spLocks noGrp="1"/>
          </p:cNvSpPr>
          <p:nvPr>
            <p:ph type="title"/>
          </p:nvPr>
        </p:nvSpPr>
        <p:spPr>
          <a:xfrm>
            <a:off x="457200" y="342900"/>
            <a:ext cx="7086600" cy="742950"/>
          </a:xfrm>
        </p:spPr>
        <p:txBody>
          <a:bodyPr anchor="t" anchorCtr="0"/>
          <a:lstStyle>
            <a:lvl1pPr algn="l">
              <a:defRPr sz="2100" b="0" i="0">
                <a:solidFill>
                  <a:schemeClr val="tx2"/>
                </a:solidFill>
              </a:defRPr>
            </a:lvl1pPr>
          </a:lstStyle>
          <a:p>
            <a:r>
              <a:rPr lang="en-US"/>
              <a:t>Click to edit Master title style</a:t>
            </a:r>
            <a:endParaRPr lang="en-US" dirty="0"/>
          </a:p>
        </p:txBody>
      </p:sp>
      <p:sp>
        <p:nvSpPr>
          <p:cNvPr id="11" name="Content"/>
          <p:cNvSpPr>
            <a:spLocks noGrp="1"/>
          </p:cNvSpPr>
          <p:nvPr>
            <p:ph sz="half" idx="10" hasCustomPrompt="1"/>
          </p:nvPr>
        </p:nvSpPr>
        <p:spPr>
          <a:xfrm>
            <a:off x="457201" y="2114550"/>
            <a:ext cx="3810001" cy="2400300"/>
          </a:xfrm>
        </p:spPr>
        <p:txBody>
          <a:bodyPr/>
          <a:lstStyle>
            <a:lvl1pPr>
              <a:buClr>
                <a:srgbClr val="125687"/>
              </a:buClr>
              <a:buSzTx/>
              <a:defRPr sz="1350" baseline="0"/>
            </a:lvl1pPr>
            <a:lvl2pPr>
              <a:defRPr sz="1203"/>
            </a:lvl2pPr>
            <a:lvl3pPr>
              <a:buNone/>
              <a:defRPr sz="1203"/>
            </a:lvl3pPr>
            <a:lvl4pPr>
              <a:defRPr sz="1354"/>
            </a:lvl4pPr>
            <a:lvl5pPr>
              <a:defRPr sz="1354"/>
            </a:lvl5pPr>
            <a:lvl6pPr>
              <a:defRPr sz="1354"/>
            </a:lvl6pPr>
            <a:lvl7pPr>
              <a:defRPr sz="1354"/>
            </a:lvl7pPr>
            <a:lvl8pPr>
              <a:defRPr sz="1354"/>
            </a:lvl8pPr>
            <a:lvl9pPr>
              <a:defRPr sz="1354"/>
            </a:lvl9pPr>
          </a:lstStyle>
          <a:p>
            <a:pPr lvl="0">
              <a:buClr>
                <a:srgbClr val="125687"/>
              </a:buClr>
              <a:buSzTx/>
            </a:pPr>
            <a:r>
              <a:rPr lang="en-US" dirty="0"/>
              <a:t>Click to add b</a:t>
            </a:r>
            <a:r>
              <a:rPr lang="en-US" sz="1354" dirty="0">
                <a:solidFill>
                  <a:prstClr val="black"/>
                </a:solidFill>
              </a:rPr>
              <a:t>rief summary and benefits of feature (ideally three bullets)</a:t>
            </a:r>
          </a:p>
          <a:p>
            <a:pPr lvl="1"/>
            <a:r>
              <a:rPr lang="en-US" dirty="0"/>
              <a:t>Second level</a:t>
            </a:r>
          </a:p>
        </p:txBody>
      </p:sp>
      <p:sp>
        <p:nvSpPr>
          <p:cNvPr id="13" name="Headline"/>
          <p:cNvSpPr>
            <a:spLocks noGrp="1"/>
          </p:cNvSpPr>
          <p:nvPr>
            <p:ph type="body" sz="quarter" idx="11" hasCustomPrompt="1"/>
          </p:nvPr>
        </p:nvSpPr>
        <p:spPr>
          <a:xfrm>
            <a:off x="457201" y="1200150"/>
            <a:ext cx="3810001" cy="628650"/>
          </a:xfrm>
        </p:spPr>
        <p:txBody>
          <a:bodyPr anchor="t"/>
          <a:lstStyle>
            <a:lvl1pPr marL="0" indent="0" algn="l">
              <a:buNone/>
              <a:defRPr sz="1500" b="0" i="0" baseline="0"/>
            </a:lvl1pPr>
          </a:lstStyle>
          <a:p>
            <a:pPr lvl="0"/>
            <a:r>
              <a:rPr lang="en-US" dirty="0"/>
              <a:t>Click to add headline</a:t>
            </a:r>
            <a:r>
              <a:rPr lang="en-US" sz="1504" b="1" dirty="0">
                <a:solidFill>
                  <a:prstClr val="black"/>
                </a:solidFill>
              </a:rPr>
              <a:t> providing value of feature</a:t>
            </a:r>
            <a:endParaRPr lang="en-US" dirty="0"/>
          </a:p>
        </p:txBody>
      </p:sp>
      <p:sp>
        <p:nvSpPr>
          <p:cNvPr id="14" name="ProductName"/>
          <p:cNvSpPr>
            <a:spLocks noGrp="1"/>
          </p:cNvSpPr>
          <p:nvPr>
            <p:ph type="body" sz="half" idx="12" hasCustomPrompt="1"/>
          </p:nvPr>
        </p:nvSpPr>
        <p:spPr>
          <a:xfrm>
            <a:off x="457202" y="4629150"/>
            <a:ext cx="4105275" cy="400050"/>
          </a:xfrm>
        </p:spPr>
        <p:txBody>
          <a:bodyPr anchor="b" anchorCtr="0"/>
          <a:lstStyle>
            <a:lvl1pPr marL="173071" indent="-171878">
              <a:buClrTx/>
              <a:buSzPct val="125000"/>
              <a:buFont typeface="Courier New" pitchFamily="49" charset="0"/>
              <a:buChar char="»"/>
              <a:defRPr sz="1203" b="0">
                <a:latin typeface="Courier New" pitchFamily="49" charset="0"/>
                <a:cs typeface="Courier New" pitchFamily="49" charset="0"/>
              </a:defRPr>
            </a:lvl1pPr>
          </a:lstStyle>
          <a:p>
            <a:pPr lvl="0"/>
            <a:r>
              <a:rPr lang="en-US" dirty="0"/>
              <a:t>Click to add </a:t>
            </a:r>
            <a:r>
              <a:rPr lang="en-US" sz="1203" dirty="0" err="1">
                <a:latin typeface="Courier New" pitchFamily="49" charset="0"/>
                <a:cs typeface="Courier New" pitchFamily="49" charset="0"/>
              </a:rPr>
              <a:t>product_example_name</a:t>
            </a:r>
            <a:r>
              <a:rPr lang="en-US" sz="1203" dirty="0">
                <a:latin typeface="Courier New" pitchFamily="49" charset="0"/>
                <a:cs typeface="Courier New" pitchFamily="49" charset="0"/>
              </a:rPr>
              <a:t>.</a:t>
            </a:r>
            <a:endParaRPr lang="en-US" dirty="0"/>
          </a:p>
        </p:txBody>
      </p:sp>
    </p:spTree>
    <p:extLst>
      <p:ext uri="{BB962C8B-B14F-4D97-AF65-F5344CB8AC3E}">
        <p14:creationId xmlns:p14="http://schemas.microsoft.com/office/powerpoint/2010/main" val="3667276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376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3200"/>
              </a:lnSpc>
              <a:defRPr lang="de-DE" sz="2500" noProof="0" dirty="0">
                <a:solidFill>
                  <a:schemeClr val="bg1"/>
                </a:solidFill>
              </a:defRPr>
            </a:lvl1pPr>
          </a:lstStyle>
          <a:p>
            <a:pPr lvl="0"/>
            <a:r>
              <a:rPr lang="de-DE" noProof="0" dirty="0"/>
              <a:t>Titel der Präsentation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600" baseline="0" noProof="0" dirty="0" smtClean="0">
                <a:solidFill>
                  <a:schemeClr val="bg1"/>
                </a:solidFill>
              </a:defRPr>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5" name="Foliennummernplatzhalter 4"/>
          <p:cNvSpPr>
            <a:spLocks noGrp="1"/>
          </p:cNvSpPr>
          <p:nvPr>
            <p:ph type="sldNum" sz="quarter" idx="12"/>
          </p:nvPr>
        </p:nvSpPr>
        <p:spPr/>
        <p:txBody>
          <a:bodyPr/>
          <a:lstStyle>
            <a:lvl1pPr>
              <a:defRPr>
                <a:solidFill>
                  <a:schemeClr val="bg1"/>
                </a:solidFill>
              </a:defRPr>
            </a:lvl1pPr>
          </a:lstStyle>
          <a:p>
            <a:fld id="{CE58CB1E-F828-4F11-99E0-327109AF9DA4}" type="slidenum">
              <a:rPr lang="de-DE" smtClean="0"/>
              <a:pPr/>
              <a:t>‹Nr.›</a:t>
            </a:fld>
            <a:endParaRPr lang="de-DE" dirty="0"/>
          </a:p>
        </p:txBody>
      </p:sp>
      <p:sp>
        <p:nvSpPr>
          <p:cNvPr id="7" name="Fußzeilenplatzhalter 6"/>
          <p:cNvSpPr>
            <a:spLocks noGrp="1"/>
          </p:cNvSpPr>
          <p:nvPr>
            <p:ph type="ftr" sz="quarter" idx="13"/>
          </p:nvPr>
        </p:nvSpPr>
        <p:spPr/>
        <p:txBody>
          <a:bodyPr/>
          <a:lstStyle>
            <a:lvl1pPr>
              <a:defRPr>
                <a:solidFill>
                  <a:schemeClr val="bg1"/>
                </a:solidFill>
              </a:defRPr>
            </a:lvl1p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722313" y="1435897"/>
            <a:ext cx="7772400" cy="1021556"/>
          </a:xfrm>
        </p:spPr>
        <p:txBody>
          <a:bodyPr anchor="t"/>
          <a:lstStyle>
            <a:lvl1pPr algn="ctr">
              <a:defRPr sz="2400" b="0" cap="none">
                <a:solidFill>
                  <a:schemeClr val="tx2"/>
                </a:solidFill>
              </a:defRPr>
            </a:lvl1pPr>
          </a:lstStyle>
          <a:p>
            <a:r>
              <a:rPr lang="en-US" dirty="0"/>
              <a:t>Click to edit Section Header Title style</a:t>
            </a:r>
          </a:p>
        </p:txBody>
      </p:sp>
    </p:spTree>
    <p:extLst>
      <p:ext uri="{BB962C8B-B14F-4D97-AF65-F5344CB8AC3E}">
        <p14:creationId xmlns:p14="http://schemas.microsoft.com/office/powerpoint/2010/main" val="14418969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lvl1pPr>
              <a:defRPr>
                <a:solidFill>
                  <a:schemeClr val="tx2"/>
                </a:solidFill>
              </a:defRPr>
            </a:lvl1pPr>
          </a:lstStyle>
          <a:p>
            <a:r>
              <a:rPr lang="en-US"/>
              <a:t>Click to edit Master title style</a:t>
            </a:r>
            <a:endParaRPr lang="en-US" dirty="0"/>
          </a:p>
        </p:txBody>
      </p:sp>
      <p:sp>
        <p:nvSpPr>
          <p:cNvPr id="3" name="LeftContent"/>
          <p:cNvSpPr>
            <a:spLocks noGrp="1"/>
          </p:cNvSpPr>
          <p:nvPr>
            <p:ph sz="half" idx="1"/>
          </p:nvPr>
        </p:nvSpPr>
        <p:spPr>
          <a:xfrm>
            <a:off x="457202" y="1200151"/>
            <a:ext cx="3886200" cy="3486149"/>
          </a:xfrm>
        </p:spPr>
        <p:txBody>
          <a:bodyPr/>
          <a:lstStyle>
            <a:lvl1pPr>
              <a:defRPr sz="1800"/>
            </a:lvl1pPr>
            <a:lvl2pPr>
              <a:defRPr sz="1500"/>
            </a:lvl2pPr>
            <a:lvl3pPr>
              <a:defRPr sz="1203"/>
            </a:lvl3pPr>
            <a:lvl4pPr>
              <a:defRPr sz="1354"/>
            </a:lvl4pPr>
            <a:lvl5pPr>
              <a:defRPr sz="1354"/>
            </a:lvl5pPr>
            <a:lvl6pPr>
              <a:defRPr sz="1354"/>
            </a:lvl6pPr>
            <a:lvl7pPr>
              <a:defRPr sz="1354"/>
            </a:lvl7pPr>
            <a:lvl8pPr>
              <a:defRPr sz="1354"/>
            </a:lvl8pPr>
            <a:lvl9pPr>
              <a:defRPr sz="1354"/>
            </a:lvl9pPr>
          </a:lstStyle>
          <a:p>
            <a:pPr lvl="0"/>
            <a:r>
              <a:rPr lang="en-US"/>
              <a:t>Edit Master text styles</a:t>
            </a:r>
          </a:p>
          <a:p>
            <a:pPr lvl="1"/>
            <a:r>
              <a:rPr lang="en-US"/>
              <a:t>Second level</a:t>
            </a:r>
          </a:p>
          <a:p>
            <a:pPr lvl="2"/>
            <a:r>
              <a:rPr lang="en-US"/>
              <a:t>Third level</a:t>
            </a:r>
          </a:p>
        </p:txBody>
      </p:sp>
      <p:sp>
        <p:nvSpPr>
          <p:cNvPr id="4" name="RightContent"/>
          <p:cNvSpPr>
            <a:spLocks noGrp="1"/>
          </p:cNvSpPr>
          <p:nvPr>
            <p:ph sz="half" idx="2"/>
          </p:nvPr>
        </p:nvSpPr>
        <p:spPr>
          <a:xfrm>
            <a:off x="4648202" y="1200151"/>
            <a:ext cx="3886200" cy="3486149"/>
          </a:xfrm>
        </p:spPr>
        <p:txBody>
          <a:bodyPr/>
          <a:lstStyle>
            <a:lvl1pPr>
              <a:defRPr sz="1800"/>
            </a:lvl1pPr>
            <a:lvl2pPr>
              <a:defRPr sz="1500"/>
            </a:lvl2pPr>
            <a:lvl3pPr>
              <a:defRPr sz="1203"/>
            </a:lvl3pPr>
            <a:lvl4pPr>
              <a:defRPr sz="1354"/>
            </a:lvl4pPr>
            <a:lvl5pPr>
              <a:defRPr sz="1354"/>
            </a:lvl5pPr>
            <a:lvl6pPr>
              <a:defRPr sz="1354"/>
            </a:lvl6pPr>
            <a:lvl7pPr>
              <a:defRPr sz="1354"/>
            </a:lvl7pPr>
            <a:lvl8pPr>
              <a:defRPr sz="1354"/>
            </a:lvl8pPr>
            <a:lvl9pPr>
              <a:defRPr sz="1354"/>
            </a:lvl9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452105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Content"/>
          <p:cNvSpPr txBox="1">
            <a:spLocks noChangeArrowheads="1"/>
          </p:cNvSpPr>
          <p:nvPr userDrawn="1"/>
        </p:nvSpPr>
        <p:spPr bwMode="auto">
          <a:xfrm>
            <a:off x="455613" y="1200150"/>
            <a:ext cx="8074152" cy="3486150"/>
          </a:xfrm>
          <a:prstGeom prst="rect">
            <a:avLst/>
          </a:prstGeom>
          <a:noFill/>
          <a:ln w="9525">
            <a:noFill/>
            <a:miter lim="800000"/>
            <a:headEnd/>
            <a:tailEnd/>
          </a:ln>
          <a:effectLst/>
        </p:spPr>
        <p:txBody>
          <a:bodyPr wrap="none"/>
          <a:lstStyle/>
          <a:p>
            <a:pPr marL="256623" lvl="0" indent="-256623">
              <a:buClr>
                <a:schemeClr val="tx2"/>
              </a:buClr>
              <a:buSzPct val="75000"/>
              <a:buFont typeface="Wingdings" pitchFamily="2" charset="2"/>
              <a:buChar char="§"/>
              <a:tabLst>
                <a:tab pos="343755" algn="l"/>
              </a:tabLst>
            </a:pPr>
            <a:r>
              <a:rPr lang="en-US" sz="1800" dirty="0">
                <a:latin typeface="Arial" pitchFamily="34" charset="0"/>
                <a:cs typeface="Arial" pitchFamily="34" charset="0"/>
              </a:rPr>
              <a:t>Edit</a:t>
            </a:r>
            <a:r>
              <a:rPr lang="en-US" sz="1800" baseline="0" dirty="0">
                <a:latin typeface="Arial" pitchFamily="34" charset="0"/>
                <a:cs typeface="Arial" pitchFamily="34" charset="0"/>
              </a:rPr>
              <a:t> in Slide Master view to e</a:t>
            </a:r>
            <a:r>
              <a:rPr lang="en-US" sz="1800" dirty="0">
                <a:latin typeface="Arial" pitchFamily="34" charset="0"/>
                <a:cs typeface="Arial" pitchFamily="34" charset="0"/>
              </a:rPr>
              <a:t>nter agenda items</a:t>
            </a:r>
          </a:p>
          <a:p>
            <a:pPr marL="256623" lvl="0" indent="-256623">
              <a:buClr>
                <a:schemeClr val="tx2"/>
              </a:buClr>
              <a:buSzPct val="75000"/>
              <a:buFont typeface="Wingdings" pitchFamily="2" charset="2"/>
              <a:buChar char="§"/>
              <a:tabLst>
                <a:tab pos="343755" algn="l"/>
              </a:tabLst>
            </a:pPr>
            <a:r>
              <a:rPr lang="en-US" sz="1800" dirty="0">
                <a:latin typeface="Arial" pitchFamily="34" charset="0"/>
                <a:cs typeface="Arial" pitchFamily="34" charset="0"/>
              </a:rPr>
              <a:t>Bullet 2</a:t>
            </a:r>
          </a:p>
          <a:p>
            <a:pPr marL="256623" lvl="0" indent="-256623">
              <a:buClr>
                <a:schemeClr val="tx2"/>
              </a:buClr>
              <a:buSzPct val="75000"/>
              <a:buFont typeface="Wingdings" pitchFamily="2" charset="2"/>
              <a:buChar char="§"/>
              <a:tabLst>
                <a:tab pos="343755" algn="l"/>
              </a:tabLst>
            </a:pPr>
            <a:r>
              <a:rPr lang="en-US" sz="1800" dirty="0">
                <a:latin typeface="Arial" pitchFamily="34" charset="0"/>
                <a:cs typeface="Arial" pitchFamily="34" charset="0"/>
              </a:rPr>
              <a:t>Bullet</a:t>
            </a:r>
            <a:r>
              <a:rPr lang="en-US" sz="1800" baseline="0" dirty="0">
                <a:latin typeface="Arial" pitchFamily="34" charset="0"/>
                <a:cs typeface="Arial" pitchFamily="34" charset="0"/>
              </a:rPr>
              <a:t> 3</a:t>
            </a:r>
          </a:p>
          <a:p>
            <a:pPr marL="256623" lvl="0" indent="-256623">
              <a:buClr>
                <a:schemeClr val="tx2"/>
              </a:buClr>
              <a:buSzPct val="75000"/>
              <a:buFont typeface="Wingdings" pitchFamily="2" charset="2"/>
              <a:buChar char="§"/>
              <a:tabLst>
                <a:tab pos="343755" algn="l"/>
              </a:tabLst>
            </a:pPr>
            <a:r>
              <a:rPr lang="en-US" sz="1800" baseline="0" dirty="0">
                <a:latin typeface="Arial" pitchFamily="34" charset="0"/>
                <a:cs typeface="Arial" pitchFamily="34" charset="0"/>
              </a:rPr>
              <a:t>Bullet 4</a:t>
            </a:r>
          </a:p>
          <a:p>
            <a:pPr marL="256623" lvl="0" indent="-256623">
              <a:buClr>
                <a:schemeClr val="tx2"/>
              </a:buClr>
              <a:buSzPct val="75000"/>
              <a:buFont typeface="Wingdings" pitchFamily="2" charset="2"/>
              <a:buChar char="§"/>
              <a:tabLst>
                <a:tab pos="343755" algn="l"/>
              </a:tabLst>
            </a:pPr>
            <a:endParaRPr lang="en-US" sz="1800" dirty="0">
              <a:latin typeface="Arial" pitchFamily="34" charset="0"/>
              <a:cs typeface="Arial" pitchFamily="34" charset="0"/>
            </a:endParaRPr>
          </a:p>
        </p:txBody>
      </p:sp>
      <p:sp>
        <p:nvSpPr>
          <p:cNvPr id="5" name="Title"/>
          <p:cNvSpPr txBox="1">
            <a:spLocks noChangeArrowheads="1"/>
          </p:cNvSpPr>
          <p:nvPr userDrawn="1"/>
        </p:nvSpPr>
        <p:spPr bwMode="auto">
          <a:xfrm>
            <a:off x="455613" y="348521"/>
            <a:ext cx="8074152" cy="857250"/>
          </a:xfrm>
          <a:prstGeom prst="rect">
            <a:avLst/>
          </a:prstGeom>
          <a:noFill/>
          <a:ln w="9525">
            <a:noFill/>
            <a:miter lim="800000"/>
            <a:headEnd/>
            <a:tailEnd/>
          </a:ln>
          <a:effectLst/>
        </p:spPr>
        <p:txBody>
          <a:bodyPr wrap="none"/>
          <a:lstStyle/>
          <a:p>
            <a:pPr marL="0" marR="0" indent="0" algn="l" defTabSz="687510" rtl="0" eaLnBrk="1" fontAlgn="auto" latinLnBrk="0" hangingPunct="1">
              <a:lnSpc>
                <a:spcPct val="100000"/>
              </a:lnSpc>
              <a:spcBef>
                <a:spcPts val="0"/>
              </a:spcBef>
              <a:spcAft>
                <a:spcPts val="0"/>
              </a:spcAft>
              <a:buClrTx/>
              <a:buSzTx/>
              <a:buFontTx/>
              <a:buNone/>
              <a:tabLst/>
              <a:defRPr/>
            </a:pPr>
            <a:r>
              <a:rPr lang="en-US" sz="2100" b="0" dirty="0">
                <a:solidFill>
                  <a:schemeClr val="tx2"/>
                </a:solidFill>
                <a:latin typeface="Arial" pitchFamily="34" charset="0"/>
                <a:cs typeface="Arial" pitchFamily="34" charset="0"/>
              </a:rPr>
              <a:t>Edit in Slide</a:t>
            </a:r>
            <a:r>
              <a:rPr lang="en-US" sz="2100" b="0" baseline="0" dirty="0">
                <a:solidFill>
                  <a:schemeClr val="tx2"/>
                </a:solidFill>
                <a:latin typeface="Arial" pitchFamily="34" charset="0"/>
                <a:cs typeface="Arial" pitchFamily="34" charset="0"/>
              </a:rPr>
              <a:t> Master view to e</a:t>
            </a:r>
            <a:r>
              <a:rPr lang="en-US" sz="2100" b="0" dirty="0">
                <a:solidFill>
                  <a:schemeClr val="tx2"/>
                </a:solidFill>
                <a:latin typeface="Arial" pitchFamily="34" charset="0"/>
                <a:cs typeface="Arial" pitchFamily="34" charset="0"/>
              </a:rPr>
              <a:t>nter agenda</a:t>
            </a:r>
            <a:r>
              <a:rPr lang="en-US" sz="2100" b="0" baseline="0" dirty="0">
                <a:solidFill>
                  <a:schemeClr val="tx2"/>
                </a:solidFill>
                <a:latin typeface="Arial" pitchFamily="34" charset="0"/>
                <a:cs typeface="Arial" pitchFamily="34" charset="0"/>
              </a:rPr>
              <a:t> title</a:t>
            </a:r>
            <a:endParaRPr lang="en-US" sz="2100" b="0"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16648661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Background" descr="bluemesh.jpg"/>
          <p:cNvPicPr>
            <a:picLocks noChangeAspect="1"/>
          </p:cNvPicPr>
          <p:nvPr userDrawn="1"/>
        </p:nvPicPr>
        <p:blipFill>
          <a:blip r:embed="rId2" cstate="print"/>
          <a:stretch>
            <a:fillRect/>
          </a:stretch>
        </p:blipFill>
        <p:spPr>
          <a:xfrm>
            <a:off x="-3050" y="965"/>
            <a:ext cx="9156819" cy="5142535"/>
          </a:xfrm>
          <a:prstGeom prst="rect">
            <a:avLst/>
          </a:prstGeom>
        </p:spPr>
      </p:pic>
      <p:sp>
        <p:nvSpPr>
          <p:cNvPr id="21" name="Title"/>
          <p:cNvSpPr>
            <a:spLocks noGrp="1"/>
          </p:cNvSpPr>
          <p:nvPr>
            <p:ph type="ctrTitle"/>
          </p:nvPr>
        </p:nvSpPr>
        <p:spPr>
          <a:xfrm>
            <a:off x="685800" y="685800"/>
            <a:ext cx="7772400" cy="1371600"/>
          </a:xfrm>
        </p:spPr>
        <p:txBody>
          <a:bodyPr/>
          <a:lstStyle>
            <a:lvl1pPr algn="l">
              <a:defRPr sz="2400">
                <a:solidFill>
                  <a:schemeClr val="tx2"/>
                </a:solidFill>
              </a:defRPr>
            </a:lvl1pPr>
          </a:lstStyle>
          <a:p>
            <a:r>
              <a:rPr lang="en-US"/>
              <a:t>Click to edit Master title style</a:t>
            </a:r>
            <a:endParaRPr lang="en-US" dirty="0"/>
          </a:p>
        </p:txBody>
      </p:sp>
      <p:sp>
        <p:nvSpPr>
          <p:cNvPr id="22" name="Subtitle"/>
          <p:cNvSpPr>
            <a:spLocks noGrp="1"/>
          </p:cNvSpPr>
          <p:nvPr>
            <p:ph type="subTitle" idx="1"/>
          </p:nvPr>
        </p:nvSpPr>
        <p:spPr>
          <a:xfrm>
            <a:off x="685800" y="2402685"/>
            <a:ext cx="7772400" cy="740569"/>
          </a:xfrm>
        </p:spPr>
        <p:txBody>
          <a:bodyPr>
            <a:normAutofit/>
          </a:bodyPr>
          <a:lstStyle>
            <a:lvl1pPr marL="0" indent="0" algn="l">
              <a:buNone/>
              <a:defRPr sz="1203" b="0">
                <a:solidFill>
                  <a:schemeClr val="tx1"/>
                </a:solidFill>
              </a:defRPr>
            </a:lvl1pPr>
            <a:lvl2pPr marL="343755" indent="0" algn="ctr">
              <a:buNone/>
              <a:defRPr>
                <a:solidFill>
                  <a:schemeClr val="tx1">
                    <a:tint val="75000"/>
                  </a:schemeClr>
                </a:solidFill>
              </a:defRPr>
            </a:lvl2pPr>
            <a:lvl3pPr marL="687510" indent="0" algn="ctr">
              <a:buNone/>
              <a:defRPr>
                <a:solidFill>
                  <a:schemeClr val="tx1">
                    <a:tint val="75000"/>
                  </a:schemeClr>
                </a:solidFill>
              </a:defRPr>
            </a:lvl3pPr>
            <a:lvl4pPr marL="1031265" indent="0" algn="ctr">
              <a:buNone/>
              <a:defRPr>
                <a:solidFill>
                  <a:schemeClr val="tx1">
                    <a:tint val="75000"/>
                  </a:schemeClr>
                </a:solidFill>
              </a:defRPr>
            </a:lvl4pPr>
            <a:lvl5pPr marL="1375021" indent="0" algn="ctr">
              <a:buNone/>
              <a:defRPr>
                <a:solidFill>
                  <a:schemeClr val="tx1">
                    <a:tint val="75000"/>
                  </a:schemeClr>
                </a:solidFill>
              </a:defRPr>
            </a:lvl5pPr>
            <a:lvl6pPr marL="1718776" indent="0" algn="ctr">
              <a:buNone/>
              <a:defRPr>
                <a:solidFill>
                  <a:schemeClr val="tx1">
                    <a:tint val="75000"/>
                  </a:schemeClr>
                </a:solidFill>
              </a:defRPr>
            </a:lvl6pPr>
            <a:lvl7pPr marL="2062531" indent="0" algn="ctr">
              <a:buNone/>
              <a:defRPr>
                <a:solidFill>
                  <a:schemeClr val="tx1">
                    <a:tint val="75000"/>
                  </a:schemeClr>
                </a:solidFill>
              </a:defRPr>
            </a:lvl7pPr>
            <a:lvl8pPr marL="2406286" indent="0" algn="ctr">
              <a:buNone/>
              <a:defRPr>
                <a:solidFill>
                  <a:schemeClr val="tx1">
                    <a:tint val="75000"/>
                  </a:schemeClr>
                </a:solidFill>
              </a:defRPr>
            </a:lvl8pPr>
            <a:lvl9pPr marL="2750041" indent="0" algn="ctr">
              <a:buNone/>
              <a:defRPr>
                <a:solidFill>
                  <a:schemeClr val="tx1">
                    <a:tint val="75000"/>
                  </a:schemeClr>
                </a:solidFill>
              </a:defRPr>
            </a:lvl9pPr>
          </a:lstStyle>
          <a:p>
            <a:r>
              <a:rPr lang="en-US"/>
              <a:t>Click to edit Master subtitle style</a:t>
            </a:r>
            <a:endParaRPr lang="en-US" dirty="0"/>
          </a:p>
        </p:txBody>
      </p:sp>
      <p:sp>
        <p:nvSpPr>
          <p:cNvPr id="23" name="Copyright"/>
          <p:cNvSpPr txBox="1"/>
          <p:nvPr userDrawn="1"/>
        </p:nvSpPr>
        <p:spPr>
          <a:xfrm>
            <a:off x="7670289" y="4895724"/>
            <a:ext cx="1828800" cy="208070"/>
          </a:xfrm>
          <a:prstGeom prst="rect">
            <a:avLst/>
          </a:prstGeom>
          <a:noFill/>
        </p:spPr>
        <p:txBody>
          <a:bodyPr wrap="square" rtlCol="0">
            <a:spAutoFit/>
          </a:bodyPr>
          <a:lstStyle/>
          <a:p>
            <a:r>
              <a:rPr lang="en-US" sz="752" dirty="0">
                <a:solidFill>
                  <a:schemeClr val="bg1"/>
                </a:solidFill>
                <a:latin typeface="Arial" pitchFamily="34" charset="0"/>
                <a:cs typeface="Arial" pitchFamily="34" charset="0"/>
              </a:rPr>
              <a:t>© 2017 The MathWorks, Inc.</a:t>
            </a:r>
          </a:p>
        </p:txBody>
      </p:sp>
      <p:cxnSp>
        <p:nvCxnSpPr>
          <p:cNvPr id="26" name="GrayLine"/>
          <p:cNvCxnSpPr/>
          <p:nvPr userDrawn="1"/>
        </p:nvCxnSpPr>
        <p:spPr>
          <a:xfrm>
            <a:off x="-3050" y="3282489"/>
            <a:ext cx="9156819" cy="0"/>
          </a:xfrm>
          <a:prstGeom prst="line">
            <a:avLst/>
          </a:prstGeom>
          <a:ln w="57150">
            <a:solidFill>
              <a:schemeClr val="bg1">
                <a:lumMod val="65000"/>
              </a:schemeClr>
            </a:solidFill>
          </a:ln>
        </p:spPr>
        <p:style>
          <a:lnRef idx="1">
            <a:schemeClr val="dk1"/>
          </a:lnRef>
          <a:fillRef idx="0">
            <a:schemeClr val="dk1"/>
          </a:fillRef>
          <a:effectRef idx="0">
            <a:schemeClr val="dk1"/>
          </a:effectRef>
          <a:fontRef idx="minor">
            <a:schemeClr val="tx1"/>
          </a:fontRef>
        </p:style>
      </p:cxnSp>
      <p:pic>
        <p:nvPicPr>
          <p:cNvPr id="9" name="Logo" descr="09_MW_logo_CMYK_REV.png"/>
          <p:cNvPicPr>
            <a:picLocks noChangeAspect="1"/>
          </p:cNvPicPr>
          <p:nvPr userDrawn="1"/>
        </p:nvPicPr>
        <p:blipFill>
          <a:blip r:embed="rId3" cstate="print"/>
          <a:stretch>
            <a:fillRect/>
          </a:stretch>
        </p:blipFill>
        <p:spPr>
          <a:xfrm>
            <a:off x="7748048" y="105855"/>
            <a:ext cx="1215499" cy="240443"/>
          </a:xfrm>
          <a:prstGeom prst="rect">
            <a:avLst/>
          </a:prstGeom>
          <a:noFill/>
          <a:ln>
            <a:noFill/>
          </a:ln>
        </p:spPr>
      </p:pic>
    </p:spTree>
    <p:extLst>
      <p:ext uri="{BB962C8B-B14F-4D97-AF65-F5344CB8AC3E}">
        <p14:creationId xmlns:p14="http://schemas.microsoft.com/office/powerpoint/2010/main" val="41633534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lvl1pPr>
              <a:defRPr sz="2100" baseline="0">
                <a:solidFill>
                  <a:schemeClr val="tx2"/>
                </a:solidFill>
              </a:defRPr>
            </a:lvl1pPr>
          </a:lstStyle>
          <a:p>
            <a:r>
              <a:rPr lang="en-US"/>
              <a:t>Click to edit Master title style</a:t>
            </a:r>
            <a:endParaRPr lang="en-US" dirty="0"/>
          </a:p>
        </p:txBody>
      </p:sp>
      <p:sp>
        <p:nvSpPr>
          <p:cNvPr id="3" name="Content"/>
          <p:cNvSpPr>
            <a:spLocks noGrp="1"/>
          </p:cNvSpPr>
          <p:nvPr>
            <p:ph idx="1"/>
          </p:nvPr>
        </p:nvSpPr>
        <p:spPr>
          <a:xfrm>
            <a:off x="457202" y="1200150"/>
            <a:ext cx="8077200" cy="3486150"/>
          </a:xfrm>
        </p:spPr>
        <p:txBody>
          <a:bodyPr/>
          <a:lstStyle>
            <a:lvl1pPr>
              <a:buSzPct val="75000"/>
              <a:defRPr sz="1800"/>
            </a:lvl1pPr>
            <a:lvl2pPr>
              <a:lnSpc>
                <a:spcPct val="105000"/>
              </a:lnSpc>
              <a:defRPr sz="1500"/>
            </a:lvl2pPr>
            <a:lvl3pPr>
              <a:lnSpc>
                <a:spcPct val="105000"/>
              </a:lnSpc>
              <a:buSzPct val="75000"/>
              <a:defRPr sz="1203"/>
            </a:lvl3pPr>
            <a:lvl4pPr>
              <a:lnSpc>
                <a:spcPct val="105000"/>
              </a:lnSpc>
              <a:defRPr/>
            </a:lvl4pPr>
            <a:lvl5pPr>
              <a:lnSpc>
                <a:spcPct val="105000"/>
              </a:lnSpc>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443564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p>
            <a:r>
              <a:rPr lang="en-US"/>
              <a:t>Click to edit Master title style</a:t>
            </a:r>
            <a:endParaRPr lang="en-US" dirty="0"/>
          </a:p>
        </p:txBody>
      </p:sp>
    </p:spTree>
    <p:extLst>
      <p:ext uri="{BB962C8B-B14F-4D97-AF65-F5344CB8AC3E}">
        <p14:creationId xmlns:p14="http://schemas.microsoft.com/office/powerpoint/2010/main" val="35129812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6771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eature">
    <p:spTree>
      <p:nvGrpSpPr>
        <p:cNvPr id="1" name=""/>
        <p:cNvGrpSpPr/>
        <p:nvPr/>
      </p:nvGrpSpPr>
      <p:grpSpPr>
        <a:xfrm>
          <a:off x="0" y="0"/>
          <a:ext cx="0" cy="0"/>
          <a:chOff x="0" y="0"/>
          <a:chExt cx="0" cy="0"/>
        </a:xfrm>
      </p:grpSpPr>
      <p:sp>
        <p:nvSpPr>
          <p:cNvPr id="10" name="Title"/>
          <p:cNvSpPr>
            <a:spLocks noGrp="1"/>
          </p:cNvSpPr>
          <p:nvPr>
            <p:ph type="title"/>
          </p:nvPr>
        </p:nvSpPr>
        <p:spPr>
          <a:xfrm>
            <a:off x="457200" y="342900"/>
            <a:ext cx="7086600" cy="742950"/>
          </a:xfrm>
        </p:spPr>
        <p:txBody>
          <a:bodyPr anchor="t" anchorCtr="0"/>
          <a:lstStyle>
            <a:lvl1pPr algn="l">
              <a:defRPr sz="2100" b="0" i="0">
                <a:solidFill>
                  <a:schemeClr val="tx2"/>
                </a:solidFill>
              </a:defRPr>
            </a:lvl1pPr>
          </a:lstStyle>
          <a:p>
            <a:r>
              <a:rPr lang="en-US"/>
              <a:t>Click to edit Master title style</a:t>
            </a:r>
            <a:endParaRPr lang="en-US" dirty="0"/>
          </a:p>
        </p:txBody>
      </p:sp>
      <p:sp>
        <p:nvSpPr>
          <p:cNvPr id="11" name="Content"/>
          <p:cNvSpPr>
            <a:spLocks noGrp="1"/>
          </p:cNvSpPr>
          <p:nvPr>
            <p:ph sz="half" idx="10" hasCustomPrompt="1"/>
          </p:nvPr>
        </p:nvSpPr>
        <p:spPr>
          <a:xfrm>
            <a:off x="457201" y="2114550"/>
            <a:ext cx="3810001" cy="2400300"/>
          </a:xfrm>
        </p:spPr>
        <p:txBody>
          <a:bodyPr/>
          <a:lstStyle>
            <a:lvl1pPr>
              <a:buClr>
                <a:srgbClr val="125687"/>
              </a:buClr>
              <a:buSzTx/>
              <a:defRPr sz="1350" baseline="0"/>
            </a:lvl1pPr>
            <a:lvl2pPr>
              <a:defRPr sz="1203"/>
            </a:lvl2pPr>
            <a:lvl3pPr>
              <a:buNone/>
              <a:defRPr sz="1203"/>
            </a:lvl3pPr>
            <a:lvl4pPr>
              <a:defRPr sz="1354"/>
            </a:lvl4pPr>
            <a:lvl5pPr>
              <a:defRPr sz="1354"/>
            </a:lvl5pPr>
            <a:lvl6pPr>
              <a:defRPr sz="1354"/>
            </a:lvl6pPr>
            <a:lvl7pPr>
              <a:defRPr sz="1354"/>
            </a:lvl7pPr>
            <a:lvl8pPr>
              <a:defRPr sz="1354"/>
            </a:lvl8pPr>
            <a:lvl9pPr>
              <a:defRPr sz="1354"/>
            </a:lvl9pPr>
          </a:lstStyle>
          <a:p>
            <a:pPr lvl="0">
              <a:buClr>
                <a:srgbClr val="125687"/>
              </a:buClr>
              <a:buSzTx/>
            </a:pPr>
            <a:r>
              <a:rPr lang="en-US" dirty="0"/>
              <a:t>Click to add b</a:t>
            </a:r>
            <a:r>
              <a:rPr lang="en-US" sz="1354" dirty="0">
                <a:solidFill>
                  <a:prstClr val="black"/>
                </a:solidFill>
              </a:rPr>
              <a:t>rief summary and benefits of feature (ideally three bullets)</a:t>
            </a:r>
          </a:p>
          <a:p>
            <a:pPr lvl="1"/>
            <a:r>
              <a:rPr lang="en-US" dirty="0"/>
              <a:t>Second level</a:t>
            </a:r>
          </a:p>
        </p:txBody>
      </p:sp>
      <p:sp>
        <p:nvSpPr>
          <p:cNvPr id="13" name="Headline"/>
          <p:cNvSpPr>
            <a:spLocks noGrp="1"/>
          </p:cNvSpPr>
          <p:nvPr>
            <p:ph type="body" sz="quarter" idx="11" hasCustomPrompt="1"/>
          </p:nvPr>
        </p:nvSpPr>
        <p:spPr>
          <a:xfrm>
            <a:off x="457201" y="1200150"/>
            <a:ext cx="3810001" cy="628650"/>
          </a:xfrm>
        </p:spPr>
        <p:txBody>
          <a:bodyPr anchor="t"/>
          <a:lstStyle>
            <a:lvl1pPr marL="0" indent="0" algn="l">
              <a:buNone/>
              <a:defRPr sz="1500" b="0" i="0" baseline="0"/>
            </a:lvl1pPr>
          </a:lstStyle>
          <a:p>
            <a:pPr lvl="0"/>
            <a:r>
              <a:rPr lang="en-US" dirty="0"/>
              <a:t>Click to add headline</a:t>
            </a:r>
            <a:r>
              <a:rPr lang="en-US" sz="1504" b="1" dirty="0">
                <a:solidFill>
                  <a:prstClr val="black"/>
                </a:solidFill>
              </a:rPr>
              <a:t> providing value of feature</a:t>
            </a:r>
            <a:endParaRPr lang="en-US" dirty="0"/>
          </a:p>
        </p:txBody>
      </p:sp>
      <p:sp>
        <p:nvSpPr>
          <p:cNvPr id="14" name="ProductName"/>
          <p:cNvSpPr>
            <a:spLocks noGrp="1"/>
          </p:cNvSpPr>
          <p:nvPr>
            <p:ph type="body" sz="half" idx="12" hasCustomPrompt="1"/>
          </p:nvPr>
        </p:nvSpPr>
        <p:spPr>
          <a:xfrm>
            <a:off x="457202" y="4629150"/>
            <a:ext cx="4105275" cy="400050"/>
          </a:xfrm>
        </p:spPr>
        <p:txBody>
          <a:bodyPr anchor="b" anchorCtr="0"/>
          <a:lstStyle>
            <a:lvl1pPr marL="173071" indent="-171878">
              <a:buClrTx/>
              <a:buSzPct val="125000"/>
              <a:buFont typeface="Courier New" pitchFamily="49" charset="0"/>
              <a:buChar char="»"/>
              <a:defRPr sz="1203" b="0">
                <a:latin typeface="Courier New" pitchFamily="49" charset="0"/>
                <a:cs typeface="Courier New" pitchFamily="49" charset="0"/>
              </a:defRPr>
            </a:lvl1pPr>
          </a:lstStyle>
          <a:p>
            <a:pPr lvl="0"/>
            <a:r>
              <a:rPr lang="en-US" dirty="0"/>
              <a:t>Click to add </a:t>
            </a:r>
            <a:r>
              <a:rPr lang="en-US" sz="1203" dirty="0" err="1">
                <a:latin typeface="Courier New" pitchFamily="49" charset="0"/>
                <a:cs typeface="Courier New" pitchFamily="49" charset="0"/>
              </a:rPr>
              <a:t>product_example_name</a:t>
            </a:r>
            <a:r>
              <a:rPr lang="en-US" sz="1203" dirty="0">
                <a:latin typeface="Courier New" pitchFamily="49" charset="0"/>
                <a:cs typeface="Courier New" pitchFamily="49" charset="0"/>
              </a:rPr>
              <a:t>.</a:t>
            </a:r>
            <a:endParaRPr lang="en-US" dirty="0"/>
          </a:p>
        </p:txBody>
      </p:sp>
    </p:spTree>
    <p:extLst>
      <p:ext uri="{BB962C8B-B14F-4D97-AF65-F5344CB8AC3E}">
        <p14:creationId xmlns:p14="http://schemas.microsoft.com/office/powerpoint/2010/main" val="40328173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722313" y="1435897"/>
            <a:ext cx="7772400" cy="1021556"/>
          </a:xfrm>
        </p:spPr>
        <p:txBody>
          <a:bodyPr anchor="t"/>
          <a:lstStyle>
            <a:lvl1pPr algn="ctr">
              <a:defRPr sz="2400" b="0" cap="none">
                <a:solidFill>
                  <a:schemeClr val="tx2"/>
                </a:solidFill>
              </a:defRPr>
            </a:lvl1pPr>
          </a:lstStyle>
          <a:p>
            <a:r>
              <a:rPr lang="en-US" dirty="0"/>
              <a:t>Click to edit Section Header Title style</a:t>
            </a:r>
          </a:p>
        </p:txBody>
      </p:sp>
    </p:spTree>
    <p:extLst>
      <p:ext uri="{BB962C8B-B14F-4D97-AF65-F5344CB8AC3E}">
        <p14:creationId xmlns:p14="http://schemas.microsoft.com/office/powerpoint/2010/main" val="23842489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lvl1pPr>
              <a:defRPr>
                <a:solidFill>
                  <a:schemeClr val="tx2"/>
                </a:solidFill>
              </a:defRPr>
            </a:lvl1pPr>
          </a:lstStyle>
          <a:p>
            <a:r>
              <a:rPr lang="en-US"/>
              <a:t>Click to edit Master title style</a:t>
            </a:r>
            <a:endParaRPr lang="en-US" dirty="0"/>
          </a:p>
        </p:txBody>
      </p:sp>
      <p:sp>
        <p:nvSpPr>
          <p:cNvPr id="3" name="LeftContent"/>
          <p:cNvSpPr>
            <a:spLocks noGrp="1"/>
          </p:cNvSpPr>
          <p:nvPr>
            <p:ph sz="half" idx="1"/>
          </p:nvPr>
        </p:nvSpPr>
        <p:spPr>
          <a:xfrm>
            <a:off x="457202" y="1200151"/>
            <a:ext cx="3886200" cy="3486149"/>
          </a:xfrm>
        </p:spPr>
        <p:txBody>
          <a:bodyPr/>
          <a:lstStyle>
            <a:lvl1pPr>
              <a:defRPr sz="1800"/>
            </a:lvl1pPr>
            <a:lvl2pPr>
              <a:defRPr sz="1500"/>
            </a:lvl2pPr>
            <a:lvl3pPr>
              <a:defRPr sz="1203"/>
            </a:lvl3pPr>
            <a:lvl4pPr>
              <a:defRPr sz="1354"/>
            </a:lvl4pPr>
            <a:lvl5pPr>
              <a:defRPr sz="1354"/>
            </a:lvl5pPr>
            <a:lvl6pPr>
              <a:defRPr sz="1354"/>
            </a:lvl6pPr>
            <a:lvl7pPr>
              <a:defRPr sz="1354"/>
            </a:lvl7pPr>
            <a:lvl8pPr>
              <a:defRPr sz="1354"/>
            </a:lvl8pPr>
            <a:lvl9pPr>
              <a:defRPr sz="1354"/>
            </a:lvl9pPr>
          </a:lstStyle>
          <a:p>
            <a:pPr lvl="0"/>
            <a:r>
              <a:rPr lang="en-US"/>
              <a:t>Edit Master text styles</a:t>
            </a:r>
          </a:p>
          <a:p>
            <a:pPr lvl="1"/>
            <a:r>
              <a:rPr lang="en-US"/>
              <a:t>Second level</a:t>
            </a:r>
          </a:p>
          <a:p>
            <a:pPr lvl="2"/>
            <a:r>
              <a:rPr lang="en-US"/>
              <a:t>Third level</a:t>
            </a:r>
          </a:p>
        </p:txBody>
      </p:sp>
      <p:sp>
        <p:nvSpPr>
          <p:cNvPr id="4" name="RightContent"/>
          <p:cNvSpPr>
            <a:spLocks noGrp="1"/>
          </p:cNvSpPr>
          <p:nvPr>
            <p:ph sz="half" idx="2"/>
          </p:nvPr>
        </p:nvSpPr>
        <p:spPr>
          <a:xfrm>
            <a:off x="4648202" y="1200151"/>
            <a:ext cx="3886200" cy="3486149"/>
          </a:xfrm>
        </p:spPr>
        <p:txBody>
          <a:bodyPr/>
          <a:lstStyle>
            <a:lvl1pPr>
              <a:defRPr sz="1800"/>
            </a:lvl1pPr>
            <a:lvl2pPr>
              <a:defRPr sz="1500"/>
            </a:lvl2pPr>
            <a:lvl3pPr>
              <a:defRPr sz="1203"/>
            </a:lvl3pPr>
            <a:lvl4pPr>
              <a:defRPr sz="1354"/>
            </a:lvl4pPr>
            <a:lvl5pPr>
              <a:defRPr sz="1354"/>
            </a:lvl5pPr>
            <a:lvl6pPr>
              <a:defRPr sz="1354"/>
            </a:lvl6pPr>
            <a:lvl7pPr>
              <a:defRPr sz="1354"/>
            </a:lvl7pPr>
            <a:lvl8pPr>
              <a:defRPr sz="1354"/>
            </a:lvl8pPr>
            <a:lvl9pPr>
              <a:defRPr sz="1354"/>
            </a:lvl9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4591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376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3200"/>
              </a:lnSpc>
              <a:defRPr lang="de-DE" sz="2500" noProof="0" dirty="0">
                <a:solidFill>
                  <a:schemeClr val="tx1"/>
                </a:solidFill>
              </a:defRPr>
            </a:lvl1pPr>
          </a:lstStyle>
          <a:p>
            <a:pPr lvl="0"/>
            <a:r>
              <a:rPr lang="de-DE" noProof="0" dirty="0"/>
              <a:t>Titel der Präsentation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400" baseline="0" noProof="0" dirty="0" smtClean="0">
                <a:solidFill>
                  <a:srgbClr val="000000"/>
                </a:solidFill>
              </a:defRPr>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14" name="Rechteck 13"/>
          <p:cNvSpPr/>
          <p:nvPr userDrawn="1"/>
        </p:nvSpPr>
        <p:spPr bwMode="auto">
          <a:xfrm>
            <a:off x="8347635" y="4806203"/>
            <a:ext cx="575236" cy="26894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de-DE" sz="2000" b="0" i="0" u="none" strike="noStrike" cap="none" normalizeH="0" baseline="0">
              <a:ln>
                <a:noFill/>
              </a:ln>
              <a:solidFill>
                <a:schemeClr val="tx1"/>
              </a:solidFill>
              <a:effectLst/>
              <a:latin typeface="Arial" pitchFamily="34" charset="0"/>
            </a:endParaRPr>
          </a:p>
        </p:txBody>
      </p:sp>
      <p:sp>
        <p:nvSpPr>
          <p:cNvPr id="6" name="Foliennummernplatzhalter 5"/>
          <p:cNvSpPr>
            <a:spLocks noGrp="1"/>
          </p:cNvSpPr>
          <p:nvPr>
            <p:ph type="sldNum" sz="quarter" idx="11"/>
          </p:nvPr>
        </p:nvSpPr>
        <p:spPr/>
        <p:txBody>
          <a:bodyPr/>
          <a:lstStyle/>
          <a:p>
            <a:fld id="{CE58CB1E-F828-4F11-99E0-327109AF9DA4}" type="slidenum">
              <a:rPr lang="de-DE" smtClean="0"/>
              <a:pPr/>
              <a:t>‹Nr.›</a:t>
            </a:fld>
            <a:endParaRPr lang="de-DE" dirty="0"/>
          </a:p>
        </p:txBody>
      </p:sp>
      <p:sp>
        <p:nvSpPr>
          <p:cNvPr id="8" name="Fußzeilenplatzhalter 7"/>
          <p:cNvSpPr>
            <a:spLocks noGrp="1"/>
          </p:cNvSpPr>
          <p:nvPr>
            <p:ph type="ftr" sz="quarter" idx="12"/>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Content"/>
          <p:cNvSpPr txBox="1">
            <a:spLocks noChangeArrowheads="1"/>
          </p:cNvSpPr>
          <p:nvPr userDrawn="1"/>
        </p:nvSpPr>
        <p:spPr bwMode="auto">
          <a:xfrm>
            <a:off x="455613" y="1200150"/>
            <a:ext cx="8074152" cy="3486150"/>
          </a:xfrm>
          <a:prstGeom prst="rect">
            <a:avLst/>
          </a:prstGeom>
          <a:noFill/>
          <a:ln w="9525">
            <a:noFill/>
            <a:miter lim="800000"/>
            <a:headEnd/>
            <a:tailEnd/>
          </a:ln>
          <a:effectLst/>
        </p:spPr>
        <p:txBody>
          <a:bodyPr wrap="none"/>
          <a:lstStyle/>
          <a:p>
            <a:pPr marL="256623" lvl="0" indent="-256623">
              <a:buClr>
                <a:schemeClr val="tx2"/>
              </a:buClr>
              <a:buSzPct val="75000"/>
              <a:buFont typeface="Wingdings" pitchFamily="2" charset="2"/>
              <a:buChar char="§"/>
              <a:tabLst>
                <a:tab pos="343755" algn="l"/>
              </a:tabLst>
            </a:pPr>
            <a:r>
              <a:rPr lang="en-US" sz="1800" dirty="0">
                <a:latin typeface="Arial" pitchFamily="34" charset="0"/>
                <a:cs typeface="Arial" pitchFamily="34" charset="0"/>
              </a:rPr>
              <a:t>Edit</a:t>
            </a:r>
            <a:r>
              <a:rPr lang="en-US" sz="1800" baseline="0" dirty="0">
                <a:latin typeface="Arial" pitchFamily="34" charset="0"/>
                <a:cs typeface="Arial" pitchFamily="34" charset="0"/>
              </a:rPr>
              <a:t> in Slide Master view to e</a:t>
            </a:r>
            <a:r>
              <a:rPr lang="en-US" sz="1800" dirty="0">
                <a:latin typeface="Arial" pitchFamily="34" charset="0"/>
                <a:cs typeface="Arial" pitchFamily="34" charset="0"/>
              </a:rPr>
              <a:t>nter agenda items</a:t>
            </a:r>
          </a:p>
          <a:p>
            <a:pPr marL="256623" lvl="0" indent="-256623">
              <a:buClr>
                <a:schemeClr val="tx2"/>
              </a:buClr>
              <a:buSzPct val="75000"/>
              <a:buFont typeface="Wingdings" pitchFamily="2" charset="2"/>
              <a:buChar char="§"/>
              <a:tabLst>
                <a:tab pos="343755" algn="l"/>
              </a:tabLst>
            </a:pPr>
            <a:r>
              <a:rPr lang="en-US" sz="1800" dirty="0">
                <a:latin typeface="Arial" pitchFamily="34" charset="0"/>
                <a:cs typeface="Arial" pitchFamily="34" charset="0"/>
              </a:rPr>
              <a:t>Bullet 2</a:t>
            </a:r>
          </a:p>
          <a:p>
            <a:pPr marL="256623" lvl="0" indent="-256623">
              <a:buClr>
                <a:schemeClr val="tx2"/>
              </a:buClr>
              <a:buSzPct val="75000"/>
              <a:buFont typeface="Wingdings" pitchFamily="2" charset="2"/>
              <a:buChar char="§"/>
              <a:tabLst>
                <a:tab pos="343755" algn="l"/>
              </a:tabLst>
            </a:pPr>
            <a:r>
              <a:rPr lang="en-US" sz="1800" dirty="0">
                <a:latin typeface="Arial" pitchFamily="34" charset="0"/>
                <a:cs typeface="Arial" pitchFamily="34" charset="0"/>
              </a:rPr>
              <a:t>Bullet</a:t>
            </a:r>
            <a:r>
              <a:rPr lang="en-US" sz="1800" baseline="0" dirty="0">
                <a:latin typeface="Arial" pitchFamily="34" charset="0"/>
                <a:cs typeface="Arial" pitchFamily="34" charset="0"/>
              </a:rPr>
              <a:t> 3</a:t>
            </a:r>
          </a:p>
          <a:p>
            <a:pPr marL="256623" lvl="0" indent="-256623">
              <a:buClr>
                <a:schemeClr val="tx2"/>
              </a:buClr>
              <a:buSzPct val="75000"/>
              <a:buFont typeface="Wingdings" pitchFamily="2" charset="2"/>
              <a:buChar char="§"/>
              <a:tabLst>
                <a:tab pos="343755" algn="l"/>
              </a:tabLst>
            </a:pPr>
            <a:r>
              <a:rPr lang="en-US" sz="1800" baseline="0" dirty="0">
                <a:latin typeface="Arial" pitchFamily="34" charset="0"/>
                <a:cs typeface="Arial" pitchFamily="34" charset="0"/>
              </a:rPr>
              <a:t>Bullet 4</a:t>
            </a:r>
          </a:p>
          <a:p>
            <a:pPr marL="256623" lvl="0" indent="-256623">
              <a:buClr>
                <a:schemeClr val="tx2"/>
              </a:buClr>
              <a:buSzPct val="75000"/>
              <a:buFont typeface="Wingdings" pitchFamily="2" charset="2"/>
              <a:buChar char="§"/>
              <a:tabLst>
                <a:tab pos="343755" algn="l"/>
              </a:tabLst>
            </a:pPr>
            <a:endParaRPr lang="en-US" sz="1800" dirty="0">
              <a:latin typeface="Arial" pitchFamily="34" charset="0"/>
              <a:cs typeface="Arial" pitchFamily="34" charset="0"/>
            </a:endParaRPr>
          </a:p>
        </p:txBody>
      </p:sp>
      <p:sp>
        <p:nvSpPr>
          <p:cNvPr id="5" name="Title"/>
          <p:cNvSpPr txBox="1">
            <a:spLocks noChangeArrowheads="1"/>
          </p:cNvSpPr>
          <p:nvPr userDrawn="1"/>
        </p:nvSpPr>
        <p:spPr bwMode="auto">
          <a:xfrm>
            <a:off x="455613" y="348521"/>
            <a:ext cx="8074152" cy="857250"/>
          </a:xfrm>
          <a:prstGeom prst="rect">
            <a:avLst/>
          </a:prstGeom>
          <a:noFill/>
          <a:ln w="9525">
            <a:noFill/>
            <a:miter lim="800000"/>
            <a:headEnd/>
            <a:tailEnd/>
          </a:ln>
          <a:effectLst/>
        </p:spPr>
        <p:txBody>
          <a:bodyPr wrap="none"/>
          <a:lstStyle/>
          <a:p>
            <a:pPr marL="0" marR="0" indent="0" algn="l" defTabSz="687510" rtl="0" eaLnBrk="1" fontAlgn="auto" latinLnBrk="0" hangingPunct="1">
              <a:lnSpc>
                <a:spcPct val="100000"/>
              </a:lnSpc>
              <a:spcBef>
                <a:spcPts val="0"/>
              </a:spcBef>
              <a:spcAft>
                <a:spcPts val="0"/>
              </a:spcAft>
              <a:buClrTx/>
              <a:buSzTx/>
              <a:buFontTx/>
              <a:buNone/>
              <a:tabLst/>
              <a:defRPr/>
            </a:pPr>
            <a:r>
              <a:rPr lang="en-US" sz="2100" b="0" dirty="0">
                <a:solidFill>
                  <a:schemeClr val="tx2"/>
                </a:solidFill>
                <a:latin typeface="Arial" pitchFamily="34" charset="0"/>
                <a:cs typeface="Arial" pitchFamily="34" charset="0"/>
              </a:rPr>
              <a:t>Edit in Slide</a:t>
            </a:r>
            <a:r>
              <a:rPr lang="en-US" sz="2100" b="0" baseline="0" dirty="0">
                <a:solidFill>
                  <a:schemeClr val="tx2"/>
                </a:solidFill>
                <a:latin typeface="Arial" pitchFamily="34" charset="0"/>
                <a:cs typeface="Arial" pitchFamily="34" charset="0"/>
              </a:rPr>
              <a:t> Master view to e</a:t>
            </a:r>
            <a:r>
              <a:rPr lang="en-US" sz="2100" b="0" dirty="0">
                <a:solidFill>
                  <a:schemeClr val="tx2"/>
                </a:solidFill>
                <a:latin typeface="Arial" pitchFamily="34" charset="0"/>
                <a:cs typeface="Arial" pitchFamily="34" charset="0"/>
              </a:rPr>
              <a:t>nter agenda</a:t>
            </a:r>
            <a:r>
              <a:rPr lang="en-US" sz="2100" b="0" baseline="0" dirty="0">
                <a:solidFill>
                  <a:schemeClr val="tx2"/>
                </a:solidFill>
                <a:latin typeface="Arial" pitchFamily="34" charset="0"/>
                <a:cs typeface="Arial" pitchFamily="34" charset="0"/>
              </a:rPr>
              <a:t> title</a:t>
            </a:r>
            <a:endParaRPr lang="en-US" sz="2100" b="0"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12312358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Header graphic, title, Content">
    <p:spTree>
      <p:nvGrpSpPr>
        <p:cNvPr id="1" name=""/>
        <p:cNvGrpSpPr/>
        <p:nvPr/>
      </p:nvGrpSpPr>
      <p:grpSpPr>
        <a:xfrm>
          <a:off x="0" y="0"/>
          <a:ext cx="0" cy="0"/>
          <a:chOff x="0" y="0"/>
          <a:chExt cx="0" cy="0"/>
        </a:xfrm>
      </p:grpSpPr>
      <p:sp>
        <p:nvSpPr>
          <p:cNvPr id="2" name="Title"/>
          <p:cNvSpPr>
            <a:spLocks noGrp="1"/>
          </p:cNvSpPr>
          <p:nvPr>
            <p:ph type="title"/>
          </p:nvPr>
        </p:nvSpPr>
        <p:spPr>
          <a:xfrm>
            <a:off x="0" y="2064258"/>
            <a:ext cx="9144000" cy="685800"/>
          </a:xfrm>
        </p:spPr>
        <p:txBody>
          <a:bodyPr lIns="274320" anchor="ctr"/>
          <a:lstStyle>
            <a:lvl1pPr>
              <a:defRPr sz="2400" baseline="0">
                <a:solidFill>
                  <a:srgbClr val="004B87"/>
                </a:solidFill>
              </a:defRPr>
            </a:lvl1pPr>
          </a:lstStyle>
          <a:p>
            <a:r>
              <a:rPr lang="en-US"/>
              <a:t>Click to edit Master title style</a:t>
            </a:r>
          </a:p>
        </p:txBody>
      </p:sp>
      <p:sp>
        <p:nvSpPr>
          <p:cNvPr id="3" name="Content"/>
          <p:cNvSpPr>
            <a:spLocks noGrp="1"/>
          </p:cNvSpPr>
          <p:nvPr>
            <p:ph idx="1" hasCustomPrompt="1"/>
          </p:nvPr>
        </p:nvSpPr>
        <p:spPr>
          <a:xfrm>
            <a:off x="479234" y="2818638"/>
            <a:ext cx="6858000" cy="2057400"/>
          </a:xfrm>
        </p:spPr>
        <p:txBody>
          <a:bodyPr lIns="0" tIns="0" rIns="0" bIns="91440"/>
          <a:lstStyle>
            <a:lvl1pPr marL="0" indent="0">
              <a:spcBef>
                <a:spcPts val="0"/>
              </a:spcBef>
              <a:spcAft>
                <a:spcPts val="900"/>
              </a:spcAft>
              <a:buSzPct val="75000"/>
              <a:buNone/>
              <a:defRPr sz="1500" b="0">
                <a:solidFill>
                  <a:srgbClr val="636569"/>
                </a:solidFill>
              </a:defRPr>
            </a:lvl1pPr>
            <a:lvl2pPr marL="600930" indent="-257175">
              <a:lnSpc>
                <a:spcPct val="105000"/>
              </a:lnSpc>
              <a:buFont typeface="Arial" panose="020B0604020202020204" pitchFamily="34" charset="0"/>
              <a:buChar char="•"/>
              <a:defRPr sz="1500">
                <a:solidFill>
                  <a:srgbClr val="636569"/>
                </a:solidFill>
              </a:defRPr>
            </a:lvl2pPr>
            <a:lvl3pPr marL="901823" indent="-214313">
              <a:lnSpc>
                <a:spcPct val="105000"/>
              </a:lnSpc>
              <a:buSzPct val="75000"/>
              <a:buFont typeface="Arial" panose="020B0604020202020204" pitchFamily="34" charset="0"/>
              <a:buChar char="•"/>
              <a:defRPr sz="1203">
                <a:solidFill>
                  <a:srgbClr val="636569"/>
                </a:solidFill>
              </a:defRPr>
            </a:lvl3pPr>
            <a:lvl4pPr>
              <a:lnSpc>
                <a:spcPct val="105000"/>
              </a:lnSpc>
              <a:defRPr/>
            </a:lvl4pPr>
            <a:lvl5pPr>
              <a:lnSpc>
                <a:spcPct val="105000"/>
              </a:lnSpc>
              <a:defRPr/>
            </a:lvl5pPr>
          </a:lstStyle>
          <a:p>
            <a:pPr lvl="0"/>
            <a:r>
              <a:rPr lang="en-US"/>
              <a:t>Click to edit Master text styles</a:t>
            </a:r>
          </a:p>
          <a:p>
            <a:pPr lvl="1"/>
            <a:r>
              <a:rPr lang="en-US"/>
              <a:t>Second level</a:t>
            </a:r>
          </a:p>
          <a:p>
            <a:pPr lvl="2"/>
            <a:r>
              <a:rPr lang="en-US"/>
              <a:t>Third level</a:t>
            </a:r>
          </a:p>
        </p:txBody>
      </p:sp>
      <p:cxnSp>
        <p:nvCxnSpPr>
          <p:cNvPr id="8" name="Straight Connector 7">
            <a:extLst>
              <a:ext uri="{FF2B5EF4-FFF2-40B4-BE49-F238E27FC236}">
                <a16:creationId xmlns:a16="http://schemas.microsoft.com/office/drawing/2014/main" id="{244D7E65-FE5D-4272-ADFB-577AF62FEB5D}"/>
              </a:ext>
            </a:extLst>
          </p:cNvPr>
          <p:cNvCxnSpPr/>
          <p:nvPr userDrawn="1"/>
        </p:nvCxnSpPr>
        <p:spPr>
          <a:xfrm>
            <a:off x="0" y="2064258"/>
            <a:ext cx="9148572" cy="0"/>
          </a:xfrm>
          <a:prstGeom prst="line">
            <a:avLst/>
          </a:prstGeom>
          <a:ln w="38100">
            <a:solidFill>
              <a:srgbClr val="8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6539429"/>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2" name="Title">
            <a:extLst>
              <a:ext uri="{FF2B5EF4-FFF2-40B4-BE49-F238E27FC236}">
                <a16:creationId xmlns:a16="http://schemas.microsoft.com/office/drawing/2014/main" id="{BA3CC89C-FB71-4D2D-A1B1-CA8674525F87}"/>
              </a:ext>
            </a:extLst>
          </p:cNvPr>
          <p:cNvSpPr>
            <a:spLocks noGrp="1"/>
          </p:cNvSpPr>
          <p:nvPr>
            <p:ph type="title"/>
          </p:nvPr>
        </p:nvSpPr>
        <p:spPr>
          <a:xfrm>
            <a:off x="0" y="0"/>
            <a:ext cx="9144000" cy="685800"/>
          </a:xfrm>
        </p:spPr>
        <p:txBody>
          <a:bodyPr lIns="274320" anchor="ctr"/>
          <a:lstStyle>
            <a:lvl1pPr>
              <a:defRPr sz="2400" baseline="0">
                <a:solidFill>
                  <a:schemeClr val="tx2"/>
                </a:solidFill>
              </a:defRPr>
            </a:lvl1pPr>
          </a:lstStyle>
          <a:p>
            <a:r>
              <a:rPr lang="en-US"/>
              <a:t>Click to edit Master title style</a:t>
            </a:r>
          </a:p>
        </p:txBody>
      </p:sp>
      <p:cxnSp>
        <p:nvCxnSpPr>
          <p:cNvPr id="4" name="Straight Connector 3">
            <a:extLst>
              <a:ext uri="{FF2B5EF4-FFF2-40B4-BE49-F238E27FC236}">
                <a16:creationId xmlns:a16="http://schemas.microsoft.com/office/drawing/2014/main" id="{8AA1AB00-0A54-4679-82CC-4AB38C3C535A}"/>
              </a:ext>
            </a:extLst>
          </p:cNvPr>
          <p:cNvCxnSpPr/>
          <p:nvPr userDrawn="1"/>
        </p:nvCxnSpPr>
        <p:spPr>
          <a:xfrm>
            <a:off x="0" y="0"/>
            <a:ext cx="9141714" cy="0"/>
          </a:xfrm>
          <a:prstGeom prst="line">
            <a:avLst/>
          </a:prstGeom>
          <a:ln w="38100">
            <a:solidFill>
              <a:srgbClr val="8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766691"/>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Blank (wh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3409287"/>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Blank (blue)">
    <p:bg>
      <p:bgPr>
        <a:solidFill>
          <a:srgbClr val="004B87"/>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8878352"/>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Blank (black)">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5861802"/>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Instructional slide">
    <p:bg>
      <p:bgPr>
        <a:solidFill>
          <a:srgbClr val="FFFF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0CB30-5BB0-4811-A0ED-9700B50C1B40}"/>
              </a:ext>
            </a:extLst>
          </p:cNvPr>
          <p:cNvSpPr>
            <a:spLocks noGrp="1"/>
          </p:cNvSpPr>
          <p:nvPr>
            <p:ph type="title"/>
          </p:nvPr>
        </p:nvSpPr>
        <p:spPr>
          <a:xfrm>
            <a:off x="0" y="0"/>
            <a:ext cx="9143999" cy="685800"/>
          </a:xfrm>
        </p:spPr>
        <p:txBody>
          <a:bodyPr lIns="274320" anchor="ctr"/>
          <a:lstStyle>
            <a:lvl1pPr>
              <a:defRPr>
                <a:solidFill>
                  <a:schemeClr val="tx2"/>
                </a:solidFill>
              </a:defRPr>
            </a:lvl1pPr>
          </a:lstStyle>
          <a:p>
            <a:r>
              <a:rPr lang="en-US"/>
              <a:t>Click to edit Master title style</a:t>
            </a:r>
          </a:p>
        </p:txBody>
      </p:sp>
      <p:sp>
        <p:nvSpPr>
          <p:cNvPr id="6" name="Content">
            <a:extLst>
              <a:ext uri="{FF2B5EF4-FFF2-40B4-BE49-F238E27FC236}">
                <a16:creationId xmlns:a16="http://schemas.microsoft.com/office/drawing/2014/main" id="{5388CEDE-528F-4F6D-B7DF-97F517887494}"/>
              </a:ext>
            </a:extLst>
          </p:cNvPr>
          <p:cNvSpPr>
            <a:spLocks noGrp="1"/>
          </p:cNvSpPr>
          <p:nvPr>
            <p:ph idx="1"/>
          </p:nvPr>
        </p:nvSpPr>
        <p:spPr>
          <a:xfrm>
            <a:off x="411480" y="822960"/>
            <a:ext cx="8092440" cy="329184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p:txBody>
      </p:sp>
      <p:pic>
        <p:nvPicPr>
          <p:cNvPr id="7" name="Picture 4" descr="j0217294[1]">
            <a:extLst>
              <a:ext uri="{FF2B5EF4-FFF2-40B4-BE49-F238E27FC236}">
                <a16:creationId xmlns:a16="http://schemas.microsoft.com/office/drawing/2014/main" id="{ADE3BBD9-5191-4C4C-AEA6-F6A50439DCF7}"/>
              </a:ext>
            </a:extLst>
          </p:cNvPr>
          <p:cNvPicPr>
            <a:picLocks noChangeAspect="1" noChangeArrowheads="1"/>
          </p:cNvPicPr>
          <p:nvPr userDrawn="1"/>
        </p:nvPicPr>
        <p:blipFill>
          <a:blip r:embed="rId2" cstate="print"/>
          <a:srcRect/>
          <a:stretch>
            <a:fillRect/>
          </a:stretch>
        </p:blipFill>
        <p:spPr bwMode="auto">
          <a:xfrm>
            <a:off x="88837" y="4385789"/>
            <a:ext cx="1234440" cy="667730"/>
          </a:xfrm>
          <a:prstGeom prst="rect">
            <a:avLst/>
          </a:prstGeom>
          <a:noFill/>
          <a:ln w="9525">
            <a:noFill/>
            <a:miter lim="800000"/>
            <a:headEnd/>
            <a:tailEnd/>
          </a:ln>
        </p:spPr>
      </p:pic>
    </p:spTree>
    <p:extLst>
      <p:ext uri="{BB962C8B-B14F-4D97-AF65-F5344CB8AC3E}">
        <p14:creationId xmlns:p14="http://schemas.microsoft.com/office/powerpoint/2010/main" val="1800566333"/>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Background" descr="bluemesh.jpg"/>
          <p:cNvPicPr>
            <a:picLocks noChangeAspect="1"/>
          </p:cNvPicPr>
          <p:nvPr userDrawn="1"/>
        </p:nvPicPr>
        <p:blipFill>
          <a:blip r:embed="rId2" cstate="print"/>
          <a:stretch>
            <a:fillRect/>
          </a:stretch>
        </p:blipFill>
        <p:spPr>
          <a:xfrm>
            <a:off x="-3050" y="965"/>
            <a:ext cx="9156819" cy="5142535"/>
          </a:xfrm>
          <a:prstGeom prst="rect">
            <a:avLst/>
          </a:prstGeom>
        </p:spPr>
      </p:pic>
      <p:sp>
        <p:nvSpPr>
          <p:cNvPr id="21" name="Title"/>
          <p:cNvSpPr>
            <a:spLocks noGrp="1"/>
          </p:cNvSpPr>
          <p:nvPr>
            <p:ph type="ctrTitle"/>
          </p:nvPr>
        </p:nvSpPr>
        <p:spPr>
          <a:xfrm>
            <a:off x="685800" y="685800"/>
            <a:ext cx="7772400" cy="1371600"/>
          </a:xfrm>
        </p:spPr>
        <p:txBody>
          <a:bodyPr/>
          <a:lstStyle>
            <a:lvl1pPr algn="l">
              <a:defRPr sz="2400">
                <a:solidFill>
                  <a:schemeClr val="tx2"/>
                </a:solidFill>
              </a:defRPr>
            </a:lvl1pPr>
          </a:lstStyle>
          <a:p>
            <a:r>
              <a:rPr lang="en-US"/>
              <a:t>Click to edit Master title style</a:t>
            </a:r>
          </a:p>
        </p:txBody>
      </p:sp>
      <p:sp>
        <p:nvSpPr>
          <p:cNvPr id="22" name="Subtitle"/>
          <p:cNvSpPr>
            <a:spLocks noGrp="1"/>
          </p:cNvSpPr>
          <p:nvPr>
            <p:ph type="subTitle" idx="1"/>
          </p:nvPr>
        </p:nvSpPr>
        <p:spPr>
          <a:xfrm>
            <a:off x="685800" y="2402685"/>
            <a:ext cx="7772400" cy="740569"/>
          </a:xfrm>
        </p:spPr>
        <p:txBody>
          <a:bodyPr>
            <a:normAutofit/>
          </a:bodyPr>
          <a:lstStyle>
            <a:lvl1pPr marL="0" indent="0" algn="l">
              <a:buNone/>
              <a:defRPr sz="1203" b="0">
                <a:solidFill>
                  <a:schemeClr val="tx1"/>
                </a:solidFill>
              </a:defRPr>
            </a:lvl1pPr>
            <a:lvl2pPr marL="343755" indent="0" algn="ctr">
              <a:buNone/>
              <a:defRPr>
                <a:solidFill>
                  <a:schemeClr val="tx1">
                    <a:tint val="75000"/>
                  </a:schemeClr>
                </a:solidFill>
              </a:defRPr>
            </a:lvl2pPr>
            <a:lvl3pPr marL="687510" indent="0" algn="ctr">
              <a:buNone/>
              <a:defRPr>
                <a:solidFill>
                  <a:schemeClr val="tx1">
                    <a:tint val="75000"/>
                  </a:schemeClr>
                </a:solidFill>
              </a:defRPr>
            </a:lvl3pPr>
            <a:lvl4pPr marL="1031265" indent="0" algn="ctr">
              <a:buNone/>
              <a:defRPr>
                <a:solidFill>
                  <a:schemeClr val="tx1">
                    <a:tint val="75000"/>
                  </a:schemeClr>
                </a:solidFill>
              </a:defRPr>
            </a:lvl4pPr>
            <a:lvl5pPr marL="1375021" indent="0" algn="ctr">
              <a:buNone/>
              <a:defRPr>
                <a:solidFill>
                  <a:schemeClr val="tx1">
                    <a:tint val="75000"/>
                  </a:schemeClr>
                </a:solidFill>
              </a:defRPr>
            </a:lvl5pPr>
            <a:lvl6pPr marL="1718776" indent="0" algn="ctr">
              <a:buNone/>
              <a:defRPr>
                <a:solidFill>
                  <a:schemeClr val="tx1">
                    <a:tint val="75000"/>
                  </a:schemeClr>
                </a:solidFill>
              </a:defRPr>
            </a:lvl6pPr>
            <a:lvl7pPr marL="2062531" indent="0" algn="ctr">
              <a:buNone/>
              <a:defRPr>
                <a:solidFill>
                  <a:schemeClr val="tx1">
                    <a:tint val="75000"/>
                  </a:schemeClr>
                </a:solidFill>
              </a:defRPr>
            </a:lvl7pPr>
            <a:lvl8pPr marL="2406286" indent="0" algn="ctr">
              <a:buNone/>
              <a:defRPr>
                <a:solidFill>
                  <a:schemeClr val="tx1">
                    <a:tint val="75000"/>
                  </a:schemeClr>
                </a:solidFill>
              </a:defRPr>
            </a:lvl8pPr>
            <a:lvl9pPr marL="2750041" indent="0" algn="ctr">
              <a:buNone/>
              <a:defRPr>
                <a:solidFill>
                  <a:schemeClr val="tx1">
                    <a:tint val="75000"/>
                  </a:schemeClr>
                </a:solidFill>
              </a:defRPr>
            </a:lvl9pPr>
          </a:lstStyle>
          <a:p>
            <a:r>
              <a:rPr lang="en-US"/>
              <a:t>Click to edit Master subtitle style</a:t>
            </a:r>
          </a:p>
        </p:txBody>
      </p:sp>
      <p:sp>
        <p:nvSpPr>
          <p:cNvPr id="23" name="Copyright"/>
          <p:cNvSpPr txBox="1"/>
          <p:nvPr userDrawn="1"/>
        </p:nvSpPr>
        <p:spPr>
          <a:xfrm>
            <a:off x="7670289" y="4895724"/>
            <a:ext cx="1828800" cy="208070"/>
          </a:xfrm>
          <a:prstGeom prst="rect">
            <a:avLst/>
          </a:prstGeom>
          <a:noFill/>
        </p:spPr>
        <p:txBody>
          <a:bodyPr wrap="square" rtlCol="0">
            <a:spAutoFit/>
          </a:bodyPr>
          <a:lstStyle/>
          <a:p>
            <a:r>
              <a:rPr lang="en-US" sz="752" dirty="0">
                <a:solidFill>
                  <a:schemeClr val="bg1"/>
                </a:solidFill>
                <a:latin typeface="Arial" pitchFamily="34" charset="0"/>
                <a:cs typeface="Arial" pitchFamily="34" charset="0"/>
              </a:rPr>
              <a:t>© 2021 The MathWorks, Inc.</a:t>
            </a:r>
          </a:p>
        </p:txBody>
      </p:sp>
      <p:cxnSp>
        <p:nvCxnSpPr>
          <p:cNvPr id="26" name="GrayLine"/>
          <p:cNvCxnSpPr/>
          <p:nvPr userDrawn="1"/>
        </p:nvCxnSpPr>
        <p:spPr>
          <a:xfrm>
            <a:off x="-3050" y="3282489"/>
            <a:ext cx="9156819" cy="0"/>
          </a:xfrm>
          <a:prstGeom prst="line">
            <a:avLst/>
          </a:prstGeom>
          <a:ln w="57150">
            <a:solidFill>
              <a:schemeClr val="bg1">
                <a:lumMod val="65000"/>
              </a:schemeClr>
            </a:solidFill>
          </a:ln>
        </p:spPr>
        <p:style>
          <a:lnRef idx="1">
            <a:schemeClr val="dk1"/>
          </a:lnRef>
          <a:fillRef idx="0">
            <a:schemeClr val="dk1"/>
          </a:fillRef>
          <a:effectRef idx="0">
            <a:schemeClr val="dk1"/>
          </a:effectRef>
          <a:fontRef idx="minor">
            <a:schemeClr val="tx1"/>
          </a:fontRef>
        </p:style>
      </p:cxnSp>
      <p:pic>
        <p:nvPicPr>
          <p:cNvPr id="9" name="Logo" descr="09_MW_logo_CMYK_REV.png"/>
          <p:cNvPicPr>
            <a:picLocks noChangeAspect="1"/>
          </p:cNvPicPr>
          <p:nvPr userDrawn="1"/>
        </p:nvPicPr>
        <p:blipFill>
          <a:blip r:embed="rId3" cstate="print"/>
          <a:stretch>
            <a:fillRect/>
          </a:stretch>
        </p:blipFill>
        <p:spPr>
          <a:xfrm>
            <a:off x="7748048" y="105855"/>
            <a:ext cx="1215499" cy="240443"/>
          </a:xfrm>
          <a:prstGeom prst="rect">
            <a:avLst/>
          </a:prstGeom>
          <a:noFill/>
          <a:ln>
            <a:noFill/>
          </a:ln>
        </p:spPr>
      </p:pic>
    </p:spTree>
    <p:extLst>
      <p:ext uri="{BB962C8B-B14F-4D97-AF65-F5344CB8AC3E}">
        <p14:creationId xmlns:p14="http://schemas.microsoft.com/office/powerpoint/2010/main" val="38457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lvl1pPr>
              <a:defRPr sz="2100" baseline="0">
                <a:solidFill>
                  <a:schemeClr val="tx2"/>
                </a:solidFill>
              </a:defRPr>
            </a:lvl1pPr>
          </a:lstStyle>
          <a:p>
            <a:r>
              <a:rPr lang="en-US"/>
              <a:t>Click to edit Master title style</a:t>
            </a:r>
          </a:p>
        </p:txBody>
      </p:sp>
      <p:sp>
        <p:nvSpPr>
          <p:cNvPr id="3" name="Content"/>
          <p:cNvSpPr>
            <a:spLocks noGrp="1"/>
          </p:cNvSpPr>
          <p:nvPr>
            <p:ph idx="1"/>
          </p:nvPr>
        </p:nvSpPr>
        <p:spPr>
          <a:xfrm>
            <a:off x="457202" y="1200150"/>
            <a:ext cx="8077200" cy="3486150"/>
          </a:xfrm>
        </p:spPr>
        <p:txBody>
          <a:bodyPr/>
          <a:lstStyle>
            <a:lvl1pPr>
              <a:buSzPct val="75000"/>
              <a:defRPr sz="1800"/>
            </a:lvl1pPr>
            <a:lvl2pPr>
              <a:lnSpc>
                <a:spcPct val="105000"/>
              </a:lnSpc>
              <a:defRPr sz="1500"/>
            </a:lvl2pPr>
            <a:lvl3pPr>
              <a:lnSpc>
                <a:spcPct val="105000"/>
              </a:lnSpc>
              <a:buSzPct val="75000"/>
              <a:defRPr sz="1203"/>
            </a:lvl3pPr>
            <a:lvl4pPr>
              <a:lnSpc>
                <a:spcPct val="105000"/>
              </a:lnSpc>
              <a:defRPr/>
            </a:lvl4pPr>
            <a:lvl5pPr>
              <a:lnSpc>
                <a:spcPct val="105000"/>
              </a:lnSpc>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3994727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p>
            <a:r>
              <a:rPr lang="en-US"/>
              <a:t>Click to edit Master title style</a:t>
            </a:r>
          </a:p>
        </p:txBody>
      </p:sp>
    </p:spTree>
    <p:extLst>
      <p:ext uri="{BB962C8B-B14F-4D97-AF65-F5344CB8AC3E}">
        <p14:creationId xmlns:p14="http://schemas.microsoft.com/office/powerpoint/2010/main" val="288548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400" baseline="0" noProof="0" dirty="0" smtClean="0"/>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14" name="Rechteck 13"/>
          <p:cNvSpPr/>
          <p:nvPr userDrawn="1"/>
        </p:nvSpPr>
        <p:spPr bwMode="auto">
          <a:xfrm>
            <a:off x="8347635" y="4806203"/>
            <a:ext cx="575236" cy="26894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de-DE" sz="2000" b="0" i="0" u="none" strike="noStrike" cap="none" normalizeH="0" baseline="0">
              <a:ln>
                <a:noFill/>
              </a:ln>
              <a:solidFill>
                <a:schemeClr val="tx1"/>
              </a:solidFill>
              <a:effectLst/>
              <a:latin typeface="Arial" pitchFamily="34" charset="0"/>
            </a:endParaRPr>
          </a:p>
        </p:txBody>
      </p:sp>
      <p:sp>
        <p:nvSpPr>
          <p:cNvPr id="8" name="Foliennummernplatzhalter 7"/>
          <p:cNvSpPr>
            <a:spLocks noGrp="1"/>
          </p:cNvSpPr>
          <p:nvPr>
            <p:ph type="sldNum" sz="quarter" idx="12"/>
          </p:nvPr>
        </p:nvSpPr>
        <p:spPr/>
        <p:txBody>
          <a:bodyPr/>
          <a:lstStyle/>
          <a:p>
            <a:fld id="{CE58CB1E-F828-4F11-99E0-327109AF9DA4}" type="slidenum">
              <a:rPr lang="de-DE" smtClean="0"/>
              <a:pPr/>
              <a:t>‹Nr.›</a:t>
            </a:fld>
            <a:endParaRPr lang="de-DE" dirty="0"/>
          </a:p>
        </p:txBody>
      </p:sp>
      <p:sp>
        <p:nvSpPr>
          <p:cNvPr id="10" name="Fußzeilenplatzhalter 9"/>
          <p:cNvSpPr>
            <a:spLocks noGrp="1"/>
          </p:cNvSpPr>
          <p:nvPr>
            <p:ph type="ftr" sz="quarter" idx="13"/>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704984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eature">
    <p:spTree>
      <p:nvGrpSpPr>
        <p:cNvPr id="1" name=""/>
        <p:cNvGrpSpPr/>
        <p:nvPr/>
      </p:nvGrpSpPr>
      <p:grpSpPr>
        <a:xfrm>
          <a:off x="0" y="0"/>
          <a:ext cx="0" cy="0"/>
          <a:chOff x="0" y="0"/>
          <a:chExt cx="0" cy="0"/>
        </a:xfrm>
      </p:grpSpPr>
      <p:sp>
        <p:nvSpPr>
          <p:cNvPr id="10" name="Title"/>
          <p:cNvSpPr>
            <a:spLocks noGrp="1"/>
          </p:cNvSpPr>
          <p:nvPr>
            <p:ph type="title"/>
          </p:nvPr>
        </p:nvSpPr>
        <p:spPr>
          <a:xfrm>
            <a:off x="457200" y="342900"/>
            <a:ext cx="7086600" cy="742950"/>
          </a:xfrm>
        </p:spPr>
        <p:txBody>
          <a:bodyPr anchor="t" anchorCtr="0"/>
          <a:lstStyle>
            <a:lvl1pPr algn="l">
              <a:defRPr sz="2100" b="0" i="0">
                <a:solidFill>
                  <a:schemeClr val="tx2"/>
                </a:solidFill>
              </a:defRPr>
            </a:lvl1pPr>
          </a:lstStyle>
          <a:p>
            <a:r>
              <a:rPr lang="en-US"/>
              <a:t>Click to edit Master title style</a:t>
            </a:r>
          </a:p>
        </p:txBody>
      </p:sp>
      <p:sp>
        <p:nvSpPr>
          <p:cNvPr id="11" name="Content"/>
          <p:cNvSpPr>
            <a:spLocks noGrp="1"/>
          </p:cNvSpPr>
          <p:nvPr>
            <p:ph sz="half" idx="10" hasCustomPrompt="1"/>
          </p:nvPr>
        </p:nvSpPr>
        <p:spPr>
          <a:xfrm>
            <a:off x="457201" y="2114550"/>
            <a:ext cx="3810001" cy="2400300"/>
          </a:xfrm>
        </p:spPr>
        <p:txBody>
          <a:bodyPr/>
          <a:lstStyle>
            <a:lvl1pPr>
              <a:buClr>
                <a:srgbClr val="125687"/>
              </a:buClr>
              <a:buSzTx/>
              <a:defRPr sz="1350" baseline="0"/>
            </a:lvl1pPr>
            <a:lvl2pPr>
              <a:defRPr sz="1203"/>
            </a:lvl2pPr>
            <a:lvl3pPr>
              <a:buNone/>
              <a:defRPr sz="1203"/>
            </a:lvl3pPr>
            <a:lvl4pPr>
              <a:defRPr sz="1354"/>
            </a:lvl4pPr>
            <a:lvl5pPr>
              <a:defRPr sz="1354"/>
            </a:lvl5pPr>
            <a:lvl6pPr>
              <a:defRPr sz="1354"/>
            </a:lvl6pPr>
            <a:lvl7pPr>
              <a:defRPr sz="1354"/>
            </a:lvl7pPr>
            <a:lvl8pPr>
              <a:defRPr sz="1354"/>
            </a:lvl8pPr>
            <a:lvl9pPr>
              <a:defRPr sz="1354"/>
            </a:lvl9pPr>
          </a:lstStyle>
          <a:p>
            <a:pPr lvl="0">
              <a:buClr>
                <a:srgbClr val="125687"/>
              </a:buClr>
              <a:buSzTx/>
            </a:pPr>
            <a:r>
              <a:rPr lang="en-US"/>
              <a:t>Click to add b</a:t>
            </a:r>
            <a:r>
              <a:rPr lang="en-US" sz="1354">
                <a:solidFill>
                  <a:prstClr val="black"/>
                </a:solidFill>
              </a:rPr>
              <a:t>rief summary and benefits of feature (ideally three bullets)</a:t>
            </a:r>
          </a:p>
          <a:p>
            <a:pPr lvl="1"/>
            <a:r>
              <a:rPr lang="en-US"/>
              <a:t>Second level</a:t>
            </a:r>
          </a:p>
        </p:txBody>
      </p:sp>
      <p:sp>
        <p:nvSpPr>
          <p:cNvPr id="13" name="Headline"/>
          <p:cNvSpPr>
            <a:spLocks noGrp="1"/>
          </p:cNvSpPr>
          <p:nvPr>
            <p:ph type="body" sz="quarter" idx="11" hasCustomPrompt="1"/>
          </p:nvPr>
        </p:nvSpPr>
        <p:spPr>
          <a:xfrm>
            <a:off x="457201" y="1200150"/>
            <a:ext cx="3810001" cy="628650"/>
          </a:xfrm>
        </p:spPr>
        <p:txBody>
          <a:bodyPr anchor="t"/>
          <a:lstStyle>
            <a:lvl1pPr marL="0" indent="0" algn="l">
              <a:buNone/>
              <a:defRPr sz="1500" b="0" i="0" baseline="0"/>
            </a:lvl1pPr>
          </a:lstStyle>
          <a:p>
            <a:pPr lvl="0"/>
            <a:r>
              <a:rPr lang="en-US"/>
              <a:t>Click to add headline</a:t>
            </a:r>
            <a:r>
              <a:rPr lang="en-US" sz="1504" b="1">
                <a:solidFill>
                  <a:prstClr val="black"/>
                </a:solidFill>
              </a:rPr>
              <a:t> providing value of feature</a:t>
            </a:r>
            <a:endParaRPr lang="en-US"/>
          </a:p>
        </p:txBody>
      </p:sp>
      <p:sp>
        <p:nvSpPr>
          <p:cNvPr id="14" name="ProductName"/>
          <p:cNvSpPr>
            <a:spLocks noGrp="1"/>
          </p:cNvSpPr>
          <p:nvPr>
            <p:ph type="body" sz="half" idx="12" hasCustomPrompt="1"/>
          </p:nvPr>
        </p:nvSpPr>
        <p:spPr>
          <a:xfrm>
            <a:off x="457202" y="4629150"/>
            <a:ext cx="4105275" cy="400050"/>
          </a:xfrm>
        </p:spPr>
        <p:txBody>
          <a:bodyPr anchor="b" anchorCtr="0"/>
          <a:lstStyle>
            <a:lvl1pPr marL="173071" indent="-171878">
              <a:buClrTx/>
              <a:buSzPct val="125000"/>
              <a:buFont typeface="Courier New" pitchFamily="49" charset="0"/>
              <a:buChar char="»"/>
              <a:defRPr sz="1203" b="0">
                <a:latin typeface="Courier New" pitchFamily="49" charset="0"/>
                <a:cs typeface="Courier New" pitchFamily="49" charset="0"/>
              </a:defRPr>
            </a:lvl1pPr>
          </a:lstStyle>
          <a:p>
            <a:pPr lvl="0"/>
            <a:r>
              <a:rPr lang="en-US"/>
              <a:t>Click to add </a:t>
            </a:r>
            <a:r>
              <a:rPr lang="en-US" sz="1203" err="1">
                <a:latin typeface="Courier New" pitchFamily="49" charset="0"/>
                <a:cs typeface="Courier New" pitchFamily="49" charset="0"/>
              </a:rPr>
              <a:t>product_example_name</a:t>
            </a:r>
            <a:r>
              <a:rPr lang="en-US" sz="1203">
                <a:latin typeface="Courier New" pitchFamily="49" charset="0"/>
                <a:cs typeface="Courier New" pitchFamily="49" charset="0"/>
              </a:rPr>
              <a:t>.</a:t>
            </a:r>
            <a:endParaRPr lang="en-US"/>
          </a:p>
        </p:txBody>
      </p:sp>
    </p:spTree>
    <p:extLst>
      <p:ext uri="{BB962C8B-B14F-4D97-AF65-F5344CB8AC3E}">
        <p14:creationId xmlns:p14="http://schemas.microsoft.com/office/powerpoint/2010/main" val="21243967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722313" y="1435897"/>
            <a:ext cx="7772400" cy="1021556"/>
          </a:xfrm>
        </p:spPr>
        <p:txBody>
          <a:bodyPr anchor="t"/>
          <a:lstStyle>
            <a:lvl1pPr algn="ctr">
              <a:defRPr sz="2400" b="0" cap="none">
                <a:solidFill>
                  <a:schemeClr val="tx2"/>
                </a:solidFill>
              </a:defRPr>
            </a:lvl1pPr>
          </a:lstStyle>
          <a:p>
            <a:r>
              <a:rPr lang="en-US"/>
              <a:t>Click to edit Section Header Title style</a:t>
            </a:r>
          </a:p>
        </p:txBody>
      </p:sp>
    </p:spTree>
    <p:extLst>
      <p:ext uri="{BB962C8B-B14F-4D97-AF65-F5344CB8AC3E}">
        <p14:creationId xmlns:p14="http://schemas.microsoft.com/office/powerpoint/2010/main" val="358669351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p:spPr>
        <p:txBody>
          <a:bodyPr/>
          <a:lstStyle>
            <a:lvl1pPr>
              <a:defRPr>
                <a:solidFill>
                  <a:schemeClr val="tx2"/>
                </a:solidFill>
              </a:defRPr>
            </a:lvl1pPr>
          </a:lstStyle>
          <a:p>
            <a:r>
              <a:rPr lang="en-US"/>
              <a:t>Click to edit Master title style</a:t>
            </a:r>
          </a:p>
        </p:txBody>
      </p:sp>
      <p:sp>
        <p:nvSpPr>
          <p:cNvPr id="3" name="LeftContent"/>
          <p:cNvSpPr>
            <a:spLocks noGrp="1"/>
          </p:cNvSpPr>
          <p:nvPr>
            <p:ph sz="half" idx="1"/>
          </p:nvPr>
        </p:nvSpPr>
        <p:spPr>
          <a:xfrm>
            <a:off x="457202" y="1200151"/>
            <a:ext cx="3886200" cy="3486149"/>
          </a:xfrm>
        </p:spPr>
        <p:txBody>
          <a:bodyPr/>
          <a:lstStyle>
            <a:lvl1pPr>
              <a:defRPr sz="1800"/>
            </a:lvl1pPr>
            <a:lvl2pPr>
              <a:defRPr sz="1500"/>
            </a:lvl2pPr>
            <a:lvl3pPr>
              <a:defRPr sz="1203"/>
            </a:lvl3pPr>
            <a:lvl4pPr>
              <a:defRPr sz="1354"/>
            </a:lvl4pPr>
            <a:lvl5pPr>
              <a:defRPr sz="1354"/>
            </a:lvl5pPr>
            <a:lvl6pPr>
              <a:defRPr sz="1354"/>
            </a:lvl6pPr>
            <a:lvl7pPr>
              <a:defRPr sz="1354"/>
            </a:lvl7pPr>
            <a:lvl8pPr>
              <a:defRPr sz="1354"/>
            </a:lvl8pPr>
            <a:lvl9pPr>
              <a:defRPr sz="1354"/>
            </a:lvl9pPr>
          </a:lstStyle>
          <a:p>
            <a:pPr lvl="0"/>
            <a:r>
              <a:rPr lang="en-US"/>
              <a:t>Edit Master text styles</a:t>
            </a:r>
          </a:p>
          <a:p>
            <a:pPr lvl="1"/>
            <a:r>
              <a:rPr lang="en-US"/>
              <a:t>Second level</a:t>
            </a:r>
          </a:p>
          <a:p>
            <a:pPr lvl="2"/>
            <a:r>
              <a:rPr lang="en-US"/>
              <a:t>Third level</a:t>
            </a:r>
          </a:p>
        </p:txBody>
      </p:sp>
      <p:sp>
        <p:nvSpPr>
          <p:cNvPr id="4" name="RightContent"/>
          <p:cNvSpPr>
            <a:spLocks noGrp="1"/>
          </p:cNvSpPr>
          <p:nvPr>
            <p:ph sz="half" idx="2"/>
          </p:nvPr>
        </p:nvSpPr>
        <p:spPr>
          <a:xfrm>
            <a:off x="4648202" y="1200151"/>
            <a:ext cx="3886200" cy="3486149"/>
          </a:xfrm>
        </p:spPr>
        <p:txBody>
          <a:bodyPr/>
          <a:lstStyle>
            <a:lvl1pPr>
              <a:defRPr sz="1800"/>
            </a:lvl1pPr>
            <a:lvl2pPr>
              <a:defRPr sz="1500"/>
            </a:lvl2pPr>
            <a:lvl3pPr>
              <a:defRPr sz="1203"/>
            </a:lvl3pPr>
            <a:lvl4pPr>
              <a:defRPr sz="1354"/>
            </a:lvl4pPr>
            <a:lvl5pPr>
              <a:defRPr sz="1354"/>
            </a:lvl5pPr>
            <a:lvl6pPr>
              <a:defRPr sz="1354"/>
            </a:lvl6pPr>
            <a:lvl7pPr>
              <a:defRPr sz="1354"/>
            </a:lvl7pPr>
            <a:lvl8pPr>
              <a:defRPr sz="1354"/>
            </a:lvl8pPr>
            <a:lvl9pPr>
              <a:defRPr sz="1354"/>
            </a:lvl9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23758035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Content"/>
          <p:cNvSpPr txBox="1">
            <a:spLocks noChangeArrowheads="1"/>
          </p:cNvSpPr>
          <p:nvPr userDrawn="1"/>
        </p:nvSpPr>
        <p:spPr bwMode="auto">
          <a:xfrm>
            <a:off x="455613" y="1200150"/>
            <a:ext cx="8074152" cy="3486150"/>
          </a:xfrm>
          <a:prstGeom prst="rect">
            <a:avLst/>
          </a:prstGeom>
          <a:noFill/>
          <a:ln w="9525">
            <a:noFill/>
            <a:miter lim="800000"/>
            <a:headEnd/>
            <a:tailEnd/>
          </a:ln>
          <a:effectLst/>
        </p:spPr>
        <p:txBody>
          <a:bodyPr wrap="none"/>
          <a:lstStyle/>
          <a:p>
            <a:pPr marL="256623" lvl="0" indent="-256623">
              <a:buClr>
                <a:schemeClr val="tx2"/>
              </a:buClr>
              <a:buSzPct val="75000"/>
              <a:buFont typeface="Wingdings" pitchFamily="2" charset="2"/>
              <a:buChar char="§"/>
              <a:tabLst>
                <a:tab pos="343755" algn="l"/>
              </a:tabLst>
            </a:pPr>
            <a:r>
              <a:rPr lang="en-US" sz="1800">
                <a:latin typeface="Arial" pitchFamily="34" charset="0"/>
                <a:cs typeface="Arial" pitchFamily="34" charset="0"/>
              </a:rPr>
              <a:t>Edit</a:t>
            </a:r>
            <a:r>
              <a:rPr lang="en-US" sz="1800" baseline="0">
                <a:latin typeface="Arial" pitchFamily="34" charset="0"/>
                <a:cs typeface="Arial" pitchFamily="34" charset="0"/>
              </a:rPr>
              <a:t> in Slide Master view to e</a:t>
            </a:r>
            <a:r>
              <a:rPr lang="en-US" sz="1800">
                <a:latin typeface="Arial" pitchFamily="34" charset="0"/>
                <a:cs typeface="Arial" pitchFamily="34" charset="0"/>
              </a:rPr>
              <a:t>nter agenda items</a:t>
            </a:r>
          </a:p>
          <a:p>
            <a:pPr marL="256623" lvl="0" indent="-256623">
              <a:buClr>
                <a:schemeClr val="tx2"/>
              </a:buClr>
              <a:buSzPct val="75000"/>
              <a:buFont typeface="Wingdings" pitchFamily="2" charset="2"/>
              <a:buChar char="§"/>
              <a:tabLst>
                <a:tab pos="343755" algn="l"/>
              </a:tabLst>
            </a:pPr>
            <a:r>
              <a:rPr lang="en-US" sz="1800">
                <a:latin typeface="Arial" pitchFamily="34" charset="0"/>
                <a:cs typeface="Arial" pitchFamily="34" charset="0"/>
              </a:rPr>
              <a:t>Bullet 2</a:t>
            </a:r>
          </a:p>
          <a:p>
            <a:pPr marL="256623" lvl="0" indent="-256623">
              <a:buClr>
                <a:schemeClr val="tx2"/>
              </a:buClr>
              <a:buSzPct val="75000"/>
              <a:buFont typeface="Wingdings" pitchFamily="2" charset="2"/>
              <a:buChar char="§"/>
              <a:tabLst>
                <a:tab pos="343755" algn="l"/>
              </a:tabLst>
            </a:pPr>
            <a:r>
              <a:rPr lang="en-US" sz="1800">
                <a:latin typeface="Arial" pitchFamily="34" charset="0"/>
                <a:cs typeface="Arial" pitchFamily="34" charset="0"/>
              </a:rPr>
              <a:t>Bullet</a:t>
            </a:r>
            <a:r>
              <a:rPr lang="en-US" sz="1800" baseline="0">
                <a:latin typeface="Arial" pitchFamily="34" charset="0"/>
                <a:cs typeface="Arial" pitchFamily="34" charset="0"/>
              </a:rPr>
              <a:t> 3</a:t>
            </a:r>
          </a:p>
          <a:p>
            <a:pPr marL="256623" lvl="0" indent="-256623">
              <a:buClr>
                <a:schemeClr val="tx2"/>
              </a:buClr>
              <a:buSzPct val="75000"/>
              <a:buFont typeface="Wingdings" pitchFamily="2" charset="2"/>
              <a:buChar char="§"/>
              <a:tabLst>
                <a:tab pos="343755" algn="l"/>
              </a:tabLst>
            </a:pPr>
            <a:r>
              <a:rPr lang="en-US" sz="1800" baseline="0">
                <a:latin typeface="Arial" pitchFamily="34" charset="0"/>
                <a:cs typeface="Arial" pitchFamily="34" charset="0"/>
              </a:rPr>
              <a:t>Bullet 4</a:t>
            </a:r>
          </a:p>
          <a:p>
            <a:pPr marL="256623" lvl="0" indent="-256623">
              <a:buClr>
                <a:schemeClr val="tx2"/>
              </a:buClr>
              <a:buSzPct val="75000"/>
              <a:buFont typeface="Wingdings" pitchFamily="2" charset="2"/>
              <a:buChar char="§"/>
              <a:tabLst>
                <a:tab pos="343755" algn="l"/>
              </a:tabLst>
            </a:pPr>
            <a:endParaRPr lang="en-US" sz="1800">
              <a:latin typeface="Arial" pitchFamily="34" charset="0"/>
              <a:cs typeface="Arial" pitchFamily="34" charset="0"/>
            </a:endParaRPr>
          </a:p>
        </p:txBody>
      </p:sp>
      <p:sp>
        <p:nvSpPr>
          <p:cNvPr id="5" name="Title"/>
          <p:cNvSpPr txBox="1">
            <a:spLocks noChangeArrowheads="1"/>
          </p:cNvSpPr>
          <p:nvPr userDrawn="1"/>
        </p:nvSpPr>
        <p:spPr bwMode="auto">
          <a:xfrm>
            <a:off x="455613" y="348521"/>
            <a:ext cx="8074152" cy="857250"/>
          </a:xfrm>
          <a:prstGeom prst="rect">
            <a:avLst/>
          </a:prstGeom>
          <a:noFill/>
          <a:ln w="9525">
            <a:noFill/>
            <a:miter lim="800000"/>
            <a:headEnd/>
            <a:tailEnd/>
          </a:ln>
          <a:effectLst/>
        </p:spPr>
        <p:txBody>
          <a:bodyPr wrap="none"/>
          <a:lstStyle/>
          <a:p>
            <a:pPr marL="0" marR="0" indent="0" algn="l" defTabSz="687510" rtl="0" eaLnBrk="1" fontAlgn="auto" latinLnBrk="0" hangingPunct="1">
              <a:lnSpc>
                <a:spcPct val="100000"/>
              </a:lnSpc>
              <a:spcBef>
                <a:spcPts val="0"/>
              </a:spcBef>
              <a:spcAft>
                <a:spcPts val="0"/>
              </a:spcAft>
              <a:buClrTx/>
              <a:buSzTx/>
              <a:buFontTx/>
              <a:buNone/>
              <a:tabLst/>
              <a:defRPr/>
            </a:pPr>
            <a:r>
              <a:rPr lang="en-US" sz="2100" b="0">
                <a:solidFill>
                  <a:schemeClr val="tx2"/>
                </a:solidFill>
                <a:latin typeface="Arial" pitchFamily="34" charset="0"/>
                <a:cs typeface="Arial" pitchFamily="34" charset="0"/>
              </a:rPr>
              <a:t>Edit in Slide</a:t>
            </a:r>
            <a:r>
              <a:rPr lang="en-US" sz="2100" b="0" baseline="0">
                <a:solidFill>
                  <a:schemeClr val="tx2"/>
                </a:solidFill>
                <a:latin typeface="Arial" pitchFamily="34" charset="0"/>
                <a:cs typeface="Arial" pitchFamily="34" charset="0"/>
              </a:rPr>
              <a:t> Master view to e</a:t>
            </a:r>
            <a:r>
              <a:rPr lang="en-US" sz="2100" b="0">
                <a:solidFill>
                  <a:schemeClr val="tx2"/>
                </a:solidFill>
                <a:latin typeface="Arial" pitchFamily="34" charset="0"/>
                <a:cs typeface="Arial" pitchFamily="34" charset="0"/>
              </a:rPr>
              <a:t>nter agenda</a:t>
            </a:r>
            <a:r>
              <a:rPr lang="en-US" sz="2100" b="0" baseline="0">
                <a:solidFill>
                  <a:schemeClr val="tx2"/>
                </a:solidFill>
                <a:latin typeface="Arial" pitchFamily="34" charset="0"/>
                <a:cs typeface="Arial" pitchFamily="34" charset="0"/>
              </a:rPr>
              <a:t> title</a:t>
            </a:r>
            <a:endParaRPr lang="en-US" sz="2100" b="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248818583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Blank (whit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55A1C5C-A8BC-4D7B-8B99-37A0479ABBE9}"/>
              </a:ext>
            </a:extLst>
          </p:cNvPr>
          <p:cNvSpPr/>
          <p:nvPr userDrawn="1"/>
        </p:nvSpPr>
        <p:spPr>
          <a:xfrm>
            <a:off x="0" y="4800600"/>
            <a:ext cx="9144000" cy="342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1" i="0" u="none" strike="noStrike" kern="1200" cap="none" spc="0" normalizeH="0" baseline="0" noProof="0">
              <a:ln>
                <a:noFill/>
              </a:ln>
              <a:solidFill>
                <a:prstClr val="whit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4047010020"/>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_Title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8011306"/>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alt">
    <p:spTree>
      <p:nvGrpSpPr>
        <p:cNvPr id="1" name=""/>
        <p:cNvGrpSpPr/>
        <p:nvPr/>
      </p:nvGrpSpPr>
      <p:grpSpPr>
        <a:xfrm>
          <a:off x="0" y="0"/>
          <a:ext cx="0" cy="0"/>
          <a:chOff x="0" y="0"/>
          <a:chExt cx="0" cy="0"/>
        </a:xfrm>
      </p:grpSpPr>
      <p:sp>
        <p:nvSpPr>
          <p:cNvPr id="3" name="Inhaltsplatzhalter 2"/>
          <p:cNvSpPr>
            <a:spLocks noGrp="1"/>
          </p:cNvSpPr>
          <p:nvPr>
            <p:ph idx="1" hasCustomPrompt="1"/>
          </p:nvPr>
        </p:nvSpPr>
        <p:spPr>
          <a:xfrm>
            <a:off x="319090" y="1600200"/>
            <a:ext cx="8508999" cy="30956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a:lvl3pPr>
          </a:lstStyle>
          <a:p>
            <a:pPr lvl="0"/>
            <a:r>
              <a:rPr lang="de-DE" noProof="0" dirty="0"/>
              <a:t>Inhalt durch Klicken bearbeiten</a:t>
            </a:r>
          </a:p>
          <a:p>
            <a:pPr lvl="1"/>
            <a:r>
              <a:rPr lang="de-DE" noProof="0" dirty="0"/>
              <a:t>Zweite Ebene</a:t>
            </a:r>
          </a:p>
          <a:p>
            <a:pPr lvl="2"/>
            <a:r>
              <a:rPr lang="de-DE" noProof="0" dirty="0"/>
              <a:t>Dritte Ebene</a:t>
            </a:r>
          </a:p>
        </p:txBody>
      </p:sp>
      <p:sp>
        <p:nvSpPr>
          <p:cNvPr id="10"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5" name="Foliennummernplatzhalter 4"/>
          <p:cNvSpPr>
            <a:spLocks noGrp="1"/>
          </p:cNvSpPr>
          <p:nvPr>
            <p:ph type="sldNum" sz="quarter" idx="11"/>
          </p:nvPr>
        </p:nvSpPr>
        <p:spPr/>
        <p:txBody>
          <a:bodyPr lIns="0" rIns="0"/>
          <a:lstStyle/>
          <a:p>
            <a:fld id="{CE58CB1E-F828-4F11-99E0-327109AF9DA4}" type="slidenum">
              <a:rPr lang="de-DE" smtClean="0"/>
              <a:pPr/>
              <a:t>‹Nr.›</a:t>
            </a:fld>
            <a:endParaRPr lang="de-DE" dirty="0"/>
          </a:p>
        </p:txBody>
      </p:sp>
      <p:sp>
        <p:nvSpPr>
          <p:cNvPr id="7" name="Fußzeilenplatzhalter 6"/>
          <p:cNvSpPr>
            <a:spLocks noGrp="1"/>
          </p:cNvSpPr>
          <p:nvPr>
            <p:ph type="ftr" sz="quarter" idx="12"/>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2183948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 + Text">
    <p:spTree>
      <p:nvGrpSpPr>
        <p:cNvPr id="1" name=""/>
        <p:cNvGrpSpPr/>
        <p:nvPr/>
      </p:nvGrpSpPr>
      <p:grpSpPr>
        <a:xfrm>
          <a:off x="0" y="0"/>
          <a:ext cx="0" cy="0"/>
          <a:chOff x="0" y="0"/>
          <a:chExt cx="0" cy="0"/>
        </a:xfrm>
      </p:grpSpPr>
      <p:sp useBgFill="1">
        <p:nvSpPr>
          <p:cNvPr id="3" name="Inhaltsplatzhalter 2"/>
          <p:cNvSpPr>
            <a:spLocks noGrp="1"/>
          </p:cNvSpPr>
          <p:nvPr>
            <p:ph idx="1" hasCustomPrompt="1"/>
          </p:nvPr>
        </p:nvSpPr>
        <p:spPr>
          <a:xfrm>
            <a:off x="319090" y="2143125"/>
            <a:ext cx="8508999" cy="2543175"/>
          </a:xfrm>
          <a:prstGeom prst="rect">
            <a:avLst/>
          </a:prstGeom>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baseline="0"/>
            </a:lvl3pPr>
          </a:lstStyle>
          <a:p>
            <a:pPr lvl="0"/>
            <a:r>
              <a:rPr lang="de-DE" noProof="0" dirty="0"/>
              <a:t>Inhalt durch Klicken bearbeiten</a:t>
            </a:r>
          </a:p>
          <a:p>
            <a:pPr lvl="1"/>
            <a:r>
              <a:rPr lang="de-DE" noProof="0" dirty="0"/>
              <a:t>Zweite Ebene</a:t>
            </a:r>
          </a:p>
          <a:p>
            <a:pPr lvl="2"/>
            <a:r>
              <a:rPr lang="de-DE" noProof="0" dirty="0"/>
              <a:t>Dritte Ebene</a:t>
            </a:r>
          </a:p>
        </p:txBody>
      </p:sp>
      <p:sp useBgFill="1">
        <p:nvSpPr>
          <p:cNvPr id="10" name="Titel 1"/>
          <p:cNvSpPr>
            <a:spLocks noGrp="1"/>
          </p:cNvSpPr>
          <p:nvPr>
            <p:ph type="title" hasCustomPrompt="1"/>
          </p:nvPr>
        </p:nvSpPr>
        <p:spPr>
          <a:xfrm>
            <a:off x="319090" y="972000"/>
            <a:ext cx="8508999" cy="410369"/>
          </a:xfrm>
          <a:prstGeom prst="rect">
            <a:avLst/>
          </a:prstGeom>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useBgFill="1">
        <p:nvSpPr>
          <p:cNvPr id="5" name="Foliennummernplatzhalter 4"/>
          <p:cNvSpPr>
            <a:spLocks noGrp="1"/>
          </p:cNvSpPr>
          <p:nvPr>
            <p:ph type="sldNum" sz="quarter" idx="11"/>
          </p:nvPr>
        </p:nvSpPr>
        <p:spPr/>
        <p:txBody>
          <a:bodyPr/>
          <a:lstStyle/>
          <a:p>
            <a:fld id="{CE58CB1E-F828-4F11-99E0-327109AF9DA4}" type="slidenum">
              <a:rPr lang="de-DE" smtClean="0"/>
              <a:pPr/>
              <a:t>‹Nr.›</a:t>
            </a:fld>
            <a:endParaRPr lang="de-DE" dirty="0"/>
          </a:p>
        </p:txBody>
      </p:sp>
      <p:sp useBgFill="1">
        <p:nvSpPr>
          <p:cNvPr id="7" name="Fußzeilenplatzhalter 6"/>
          <p:cNvSpPr>
            <a:spLocks noGrp="1"/>
          </p:cNvSpPr>
          <p:nvPr>
            <p:ph type="ftr" sz="quarter" idx="12"/>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 useBgFill="1">
        <p:nvSpPr>
          <p:cNvPr id="6" name="Textplatzhalter 7"/>
          <p:cNvSpPr>
            <a:spLocks noGrp="1"/>
          </p:cNvSpPr>
          <p:nvPr>
            <p:ph type="body" sz="quarter" idx="13" hasCustomPrompt="1"/>
          </p:nvPr>
        </p:nvSpPr>
        <p:spPr>
          <a:xfrm>
            <a:off x="319090" y="1600200"/>
            <a:ext cx="8508999" cy="505305"/>
          </a:xfrm>
          <a:prstGeom prst="rect">
            <a:avLst/>
          </a:prstGeom>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Tree>
    <p:extLst>
      <p:ext uri="{BB962C8B-B14F-4D97-AF65-F5344CB8AC3E}">
        <p14:creationId xmlns:p14="http://schemas.microsoft.com/office/powerpoint/2010/main" val="2183948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1" name="Inhaltsplatzhalter 2"/>
          <p:cNvSpPr>
            <a:spLocks noGrp="1"/>
          </p:cNvSpPr>
          <p:nvPr>
            <p:ph idx="14" hasCustomPrompt="1"/>
          </p:nvPr>
        </p:nvSpPr>
        <p:spPr>
          <a:xfrm>
            <a:off x="319091" y="1602000"/>
            <a:ext cx="4180910" cy="309562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baseline="0"/>
            </a:lvl3pPr>
          </a:lstStyle>
          <a:p>
            <a:pPr lvl="0"/>
            <a:r>
              <a:rPr lang="de-DE" noProof="0" dirty="0"/>
              <a:t>Inhalt durch Klicken bearbeiten</a:t>
            </a:r>
          </a:p>
          <a:p>
            <a:pPr lvl="1"/>
            <a:r>
              <a:rPr lang="de-DE" noProof="0" dirty="0"/>
              <a:t>Zweite Ebene</a:t>
            </a:r>
          </a:p>
          <a:p>
            <a:pPr lvl="2"/>
            <a:r>
              <a:rPr lang="de-DE" noProof="0" dirty="0"/>
              <a:t>Dritte Ebene</a:t>
            </a:r>
          </a:p>
        </p:txBody>
      </p:sp>
      <p:sp>
        <p:nvSpPr>
          <p:cNvPr id="13" name="Inhaltsplatzhalter 2"/>
          <p:cNvSpPr>
            <a:spLocks noGrp="1"/>
          </p:cNvSpPr>
          <p:nvPr>
            <p:ph idx="15" hasCustomPrompt="1"/>
          </p:nvPr>
        </p:nvSpPr>
        <p:spPr>
          <a:xfrm>
            <a:off x="4647179" y="1602000"/>
            <a:ext cx="4180910" cy="309562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baseline="0"/>
            </a:lvl3pPr>
          </a:lstStyle>
          <a:p>
            <a:pPr lvl="0"/>
            <a:r>
              <a:rPr lang="de-DE" noProof="0" dirty="0"/>
              <a:t>Inhalt durch Klicken bearbeiten</a:t>
            </a:r>
          </a:p>
          <a:p>
            <a:pPr lvl="1"/>
            <a:r>
              <a:rPr lang="de-DE" noProof="0" dirty="0"/>
              <a:t>Zweite Ebene</a:t>
            </a:r>
          </a:p>
          <a:p>
            <a:pPr lvl="2"/>
            <a:r>
              <a:rPr lang="de-DE" noProof="0" dirty="0"/>
              <a:t>Dritte Ebene</a:t>
            </a:r>
          </a:p>
        </p:txBody>
      </p:sp>
      <p:sp>
        <p:nvSpPr>
          <p:cNvPr id="16"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baseline="0" noProof="0" dirty="0"/>
            </a:lvl1pPr>
          </a:lstStyle>
          <a:p>
            <a:pPr lvl="0"/>
            <a:r>
              <a:rPr lang="de-DE" noProof="0" dirty="0"/>
              <a:t>Titel durch Klicken bearbeiten</a:t>
            </a:r>
          </a:p>
        </p:txBody>
      </p:sp>
      <p:sp>
        <p:nvSpPr>
          <p:cNvPr id="6" name="Foliennummernplatzhalter 5"/>
          <p:cNvSpPr>
            <a:spLocks noGrp="1"/>
          </p:cNvSpPr>
          <p:nvPr>
            <p:ph type="sldNum" sz="quarter" idx="16"/>
          </p:nvPr>
        </p:nvSpPr>
        <p:spPr/>
        <p:txBody>
          <a:bodyPr/>
          <a:lstStyle/>
          <a:p>
            <a:fld id="{CE58CB1E-F828-4F11-99E0-327109AF9DA4}" type="slidenum">
              <a:rPr lang="de-DE" smtClean="0"/>
              <a:pPr/>
              <a:t>‹Nr.›</a:t>
            </a:fld>
            <a:endParaRPr lang="de-DE" dirty="0"/>
          </a:p>
        </p:txBody>
      </p:sp>
      <p:sp>
        <p:nvSpPr>
          <p:cNvPr id="8" name="Fußzeilenplatzhalter 7"/>
          <p:cNvSpPr>
            <a:spLocks noGrp="1"/>
          </p:cNvSpPr>
          <p:nvPr>
            <p:ph type="ftr" sz="quarter" idx="17"/>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extLst>
      <p:ext uri="{BB962C8B-B14F-4D97-AF65-F5344CB8AC3E}">
        <p14:creationId xmlns:p14="http://schemas.microsoft.com/office/powerpoint/2010/main" val="3462901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wei Inhalte + Text">
    <p:spTree>
      <p:nvGrpSpPr>
        <p:cNvPr id="1" name=""/>
        <p:cNvGrpSpPr/>
        <p:nvPr/>
      </p:nvGrpSpPr>
      <p:grpSpPr>
        <a:xfrm>
          <a:off x="0" y="0"/>
          <a:ext cx="0" cy="0"/>
          <a:chOff x="0" y="0"/>
          <a:chExt cx="0" cy="0"/>
        </a:xfrm>
      </p:grpSpPr>
      <p:sp>
        <p:nvSpPr>
          <p:cNvPr id="18" name="Textplatzhalter 7"/>
          <p:cNvSpPr>
            <a:spLocks noGrp="1"/>
          </p:cNvSpPr>
          <p:nvPr>
            <p:ph type="body" sz="quarter" idx="13" hasCustomPrompt="1"/>
          </p:nvPr>
        </p:nvSpPr>
        <p:spPr>
          <a:xfrm>
            <a:off x="319090" y="1600200"/>
            <a:ext cx="8508999" cy="4957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
        <p:nvSpPr>
          <p:cNvPr id="13"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7" name="Foliennummernplatzhalter 6"/>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2" name="Fußzeilenplatzhalter 11"/>
          <p:cNvSpPr>
            <a:spLocks noGrp="1"/>
          </p:cNvSpPr>
          <p:nvPr>
            <p:ph type="ftr" sz="quarter" idx="16"/>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
        <p:nvSpPr>
          <p:cNvPr id="8" name="Inhaltsplatzhalter 9"/>
          <p:cNvSpPr>
            <a:spLocks noGrp="1"/>
          </p:cNvSpPr>
          <p:nvPr>
            <p:ph sz="quarter" idx="18"/>
          </p:nvPr>
        </p:nvSpPr>
        <p:spPr>
          <a:xfrm>
            <a:off x="316992" y="2148752"/>
            <a:ext cx="4188333" cy="2547074"/>
          </a:xfrm>
          <a:prstGeom prst="rect">
            <a:avLst/>
          </a:prstGeom>
        </p:spPr>
        <p:txBody>
          <a:bodyPr lIns="0" rIns="0"/>
          <a:lstStyle>
            <a:lvl1pPr>
              <a:defRPr lang="de-DE" sz="1400" kern="1200" noProof="0" dirty="0" smtClean="0">
                <a:solidFill>
                  <a:schemeClr val="tx1"/>
                </a:solidFill>
                <a:latin typeface="+mn-lt"/>
                <a:ea typeface="+mn-ea"/>
                <a:cs typeface="+mn-cs"/>
              </a:defRPr>
            </a:lvl1pPr>
            <a:lvl2pPr>
              <a:defRPr sz="1400"/>
            </a:lvl2pPr>
            <a:lvl3pPr>
              <a:defRPr sz="1400" baseline="0"/>
            </a:lvl3pPr>
          </a:lstStyle>
          <a:p>
            <a:pPr lvl="0"/>
            <a:r>
              <a:rPr lang="de-DE" dirty="0"/>
              <a:t>Textmasterformate durch Klicken bearbeiten</a:t>
            </a:r>
          </a:p>
          <a:p>
            <a:pPr lvl="1"/>
            <a:r>
              <a:rPr lang="de-DE" dirty="0"/>
              <a:t>Zweite Ebene</a:t>
            </a:r>
          </a:p>
          <a:p>
            <a:pPr lvl="2"/>
            <a:r>
              <a:rPr lang="de-DE" dirty="0"/>
              <a:t>Dritte Ebene</a:t>
            </a:r>
          </a:p>
        </p:txBody>
      </p:sp>
      <p:sp>
        <p:nvSpPr>
          <p:cNvPr id="11" name="Bildplatzhalter 2"/>
          <p:cNvSpPr>
            <a:spLocks noGrp="1"/>
          </p:cNvSpPr>
          <p:nvPr>
            <p:ph type="pic" sz="quarter" idx="14" hasCustomPrompt="1"/>
          </p:nvPr>
        </p:nvSpPr>
        <p:spPr>
          <a:xfrm>
            <a:off x="4648200" y="2148840"/>
            <a:ext cx="4180392" cy="2546911"/>
          </a:xfrm>
          <a:prstGeom prst="rect">
            <a:avLst/>
          </a:prstGeom>
        </p:spPr>
        <p:txBody>
          <a:bodyPr/>
          <a:lstStyle>
            <a:lvl1pPr>
              <a:lnSpc>
                <a:spcPct val="114000"/>
              </a:lnSpc>
              <a:defRPr sz="1400"/>
            </a:lvl1pPr>
          </a:lstStyle>
          <a:p>
            <a:endParaRPr lang="de-DE" dirty="0"/>
          </a:p>
        </p:txBody>
      </p:sp>
    </p:spTree>
    <p:extLst>
      <p:ext uri="{BB962C8B-B14F-4D97-AF65-F5344CB8AC3E}">
        <p14:creationId xmlns:p14="http://schemas.microsoft.com/office/powerpoint/2010/main" val="1111508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wei Inhalte + Text (Hintergrund)">
    <p:spTree>
      <p:nvGrpSpPr>
        <p:cNvPr id="1" name=""/>
        <p:cNvGrpSpPr/>
        <p:nvPr/>
      </p:nvGrpSpPr>
      <p:grpSpPr>
        <a:xfrm>
          <a:off x="0" y="0"/>
          <a:ext cx="0" cy="0"/>
          <a:chOff x="0" y="0"/>
          <a:chExt cx="0" cy="0"/>
        </a:xfrm>
      </p:grpSpPr>
      <p:sp>
        <p:nvSpPr>
          <p:cNvPr id="9" name="Rechteck 8"/>
          <p:cNvSpPr/>
          <p:nvPr userDrawn="1"/>
        </p:nvSpPr>
        <p:spPr bwMode="auto">
          <a:xfrm>
            <a:off x="0" y="2152650"/>
            <a:ext cx="9144000" cy="2990850"/>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r" eaLnBrk="0" hangingPunct="0"/>
            <a:endParaRPr lang="de-DE" sz="1000">
              <a:latin typeface="Arial" pitchFamily="34" charset="0"/>
            </a:endParaRPr>
          </a:p>
        </p:txBody>
      </p:sp>
      <p:sp>
        <p:nvSpPr>
          <p:cNvPr id="13"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7" name="Foliennummernplatzhalter 6"/>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2" name="Fußzeilenplatzhalter 11"/>
          <p:cNvSpPr>
            <a:spLocks noGrp="1"/>
          </p:cNvSpPr>
          <p:nvPr>
            <p:ph type="ftr" sz="quarter" idx="16"/>
          </p:nvPr>
        </p:nvSpPr>
        <p:spPr/>
        <p:txBody>
          <a:body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
        <p:nvSpPr>
          <p:cNvPr id="8" name="Inhaltsplatzhalter 9"/>
          <p:cNvSpPr>
            <a:spLocks noGrp="1"/>
          </p:cNvSpPr>
          <p:nvPr>
            <p:ph sz="quarter" idx="18"/>
          </p:nvPr>
        </p:nvSpPr>
        <p:spPr>
          <a:xfrm>
            <a:off x="316992" y="2152650"/>
            <a:ext cx="4197858" cy="2552700"/>
          </a:xfrm>
          <a:prstGeom prst="rect">
            <a:avLst/>
          </a:prstGeom>
        </p:spPr>
        <p:txBody>
          <a:bodyPr lIns="0" rIns="0"/>
          <a:lstStyle>
            <a:lvl1pPr>
              <a:defRPr lang="de-DE" sz="1400" kern="1200" noProof="0" dirty="0" smtClean="0">
                <a:solidFill>
                  <a:schemeClr val="tx1"/>
                </a:solidFill>
                <a:latin typeface="+mn-lt"/>
                <a:ea typeface="+mn-ea"/>
                <a:cs typeface="+mn-cs"/>
              </a:defRPr>
            </a:lvl1pPr>
            <a:lvl2pPr>
              <a:defRPr sz="1400"/>
            </a:lvl2pPr>
            <a:lvl3pPr>
              <a:defRPr sz="1400" baseline="0"/>
            </a:lvl3pPr>
          </a:lstStyle>
          <a:p>
            <a:pPr lvl="0"/>
            <a:r>
              <a:rPr lang="de-DE" dirty="0"/>
              <a:t>Textmasterformate durch Klicken bearbeiten</a:t>
            </a:r>
          </a:p>
          <a:p>
            <a:pPr lvl="1"/>
            <a:r>
              <a:rPr lang="de-DE" dirty="0"/>
              <a:t>Zweite Ebene</a:t>
            </a:r>
          </a:p>
          <a:p>
            <a:pPr lvl="2"/>
            <a:r>
              <a:rPr lang="de-DE" dirty="0"/>
              <a:t>Dritte Ebene</a:t>
            </a:r>
          </a:p>
        </p:txBody>
      </p:sp>
      <p:sp>
        <p:nvSpPr>
          <p:cNvPr id="11" name="Bildplatzhalter 2"/>
          <p:cNvSpPr>
            <a:spLocks noGrp="1"/>
          </p:cNvSpPr>
          <p:nvPr>
            <p:ph type="pic" sz="quarter" idx="14" hasCustomPrompt="1"/>
          </p:nvPr>
        </p:nvSpPr>
        <p:spPr>
          <a:xfrm>
            <a:off x="4648200" y="2143125"/>
            <a:ext cx="4180392" cy="2543176"/>
          </a:xfrm>
          <a:prstGeom prst="rect">
            <a:avLst/>
          </a:prstGeom>
        </p:spPr>
        <p:txBody>
          <a:bodyPr/>
          <a:lstStyle>
            <a:lvl1pPr>
              <a:lnSpc>
                <a:spcPct val="114000"/>
              </a:lnSpc>
              <a:defRPr sz="1400"/>
            </a:lvl1pPr>
          </a:lstStyle>
          <a:p>
            <a:endParaRPr lang="de-DE" dirty="0"/>
          </a:p>
        </p:txBody>
      </p:sp>
      <p:sp>
        <p:nvSpPr>
          <p:cNvPr id="10" name="Textplatzhalter 7"/>
          <p:cNvSpPr>
            <a:spLocks noGrp="1"/>
          </p:cNvSpPr>
          <p:nvPr>
            <p:ph type="body" sz="quarter" idx="19" hasCustomPrompt="1"/>
          </p:nvPr>
        </p:nvSpPr>
        <p:spPr>
          <a:xfrm>
            <a:off x="319090" y="1600200"/>
            <a:ext cx="8508999" cy="4957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Tree>
    <p:extLst>
      <p:ext uri="{BB962C8B-B14F-4D97-AF65-F5344CB8AC3E}">
        <p14:creationId xmlns:p14="http://schemas.microsoft.com/office/powerpoint/2010/main" val="11115081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image" Target="../media/image6.png"/><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theme" Target="../theme/theme10.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2.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1.wmf"/><Relationship Id="rId5" Type="http://schemas.openxmlformats.org/officeDocument/2006/relationships/slideLayout" Target="../slideLayouts/slideLayout8.xml"/><Relationship Id="rId10" Type="http://schemas.openxmlformats.org/officeDocument/2006/relationships/theme" Target="../theme/theme4.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theme" Target="../theme/theme5.xml"/><Relationship Id="rId1" Type="http://schemas.openxmlformats.org/officeDocument/2006/relationships/slideLayout" Target="../slideLayouts/slideLayout13.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theme" Target="../theme/theme6.xml"/><Relationship Id="rId1" Type="http://schemas.openxmlformats.org/officeDocument/2006/relationships/slideLayout" Target="../slideLayouts/slideLayout1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10" Type="http://schemas.openxmlformats.org/officeDocument/2006/relationships/image" Target="../media/image6.png"/><Relationship Id="rId4" Type="http://schemas.openxmlformats.org/officeDocument/2006/relationships/slideLayout" Target="../slideLayouts/slideLayout18.xml"/><Relationship Id="rId9"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10" Type="http://schemas.openxmlformats.org/officeDocument/2006/relationships/image" Target="../media/image6.png"/><Relationship Id="rId4" Type="http://schemas.openxmlformats.org/officeDocument/2006/relationships/slideLayout" Target="../slideLayouts/slideLayout26.xml"/><Relationship Id="rId9"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33.xml"/><Relationship Id="rId7" Type="http://schemas.openxmlformats.org/officeDocument/2006/relationships/theme" Target="../theme/theme9.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Fußzeilenplatzhalter 3"/>
          <p:cNvSpPr>
            <a:spLocks noGrp="1"/>
          </p:cNvSpPr>
          <p:nvPr>
            <p:ph type="ftr" sz="quarter" idx="3"/>
          </p:nvPr>
        </p:nvSpPr>
        <p:spPr>
          <a:xfrm>
            <a:off x="1047432" y="4840314"/>
            <a:ext cx="5727502" cy="288515"/>
          </a:xfrm>
          <a:prstGeom prst="rect">
            <a:avLst/>
          </a:prstGeom>
        </p:spPr>
        <p:txBody>
          <a:bodyPr vert="horz" lIns="0" tIns="45720" rIns="0" bIns="45720" rtlCol="0" anchor="ctr"/>
          <a:lstStyle>
            <a:lvl1pPr algn="l">
              <a:defRPr sz="1100">
                <a:solidFill>
                  <a:schemeClr val="tx1"/>
                </a:solidFill>
              </a:defRPr>
            </a:lvl1p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
        <p:nvSpPr>
          <p:cNvPr id="11"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tx1"/>
                </a:solidFill>
              </a:defRPr>
            </a:lvl1pPr>
          </a:lstStyle>
          <a:p>
            <a:fld id="{CE58CB1E-F828-4F11-99E0-327109AF9DA4}" type="slidenum">
              <a:rPr lang="de-DE" smtClean="0"/>
              <a:pPr/>
              <a:t>‹Nr.›</a:t>
            </a:fld>
            <a:endParaRPr lang="de-DE" dirty="0"/>
          </a:p>
        </p:txBody>
      </p:sp>
      <p:pic>
        <p:nvPicPr>
          <p:cNvPr id="5" name="Bild 8" descr="20150416 tum logo blau png final.png"/>
          <p:cNvPicPr>
            <a:picLocks noChangeAspect="1"/>
          </p:cNvPicPr>
          <p:nvPr userDrawn="1"/>
        </p:nvPicPr>
        <p:blipFill>
          <a:blip r:embed="rId3"/>
          <a:stretch>
            <a:fillRect/>
          </a:stretch>
        </p:blipFill>
        <p:spPr>
          <a:xfrm>
            <a:off x="8218800" y="324000"/>
            <a:ext cx="604774" cy="318516"/>
          </a:xfrm>
          <a:prstGeom prst="rect">
            <a:avLst/>
          </a:prstGeom>
        </p:spPr>
      </p:pic>
      <p:pic>
        <p:nvPicPr>
          <p:cNvPr id="6" name="Picture 5" descr="A picture containing logo&#10;&#10;Description automatically generated">
            <a:extLst>
              <a:ext uri="{FF2B5EF4-FFF2-40B4-BE49-F238E27FC236}">
                <a16:creationId xmlns:a16="http://schemas.microsoft.com/office/drawing/2014/main" id="{6FBF64AD-C047-AF44-92AB-B2396FFC9176}"/>
              </a:ext>
            </a:extLst>
          </p:cNvPr>
          <p:cNvPicPr>
            <a:picLocks noChangeAspect="1"/>
          </p:cNvPicPr>
          <p:nvPr userDrawn="1"/>
        </p:nvPicPr>
        <p:blipFill>
          <a:blip r:embed="rId4"/>
          <a:stretch>
            <a:fillRect/>
          </a:stretch>
        </p:blipFill>
        <p:spPr>
          <a:xfrm>
            <a:off x="319088" y="4370484"/>
            <a:ext cx="585145" cy="439906"/>
          </a:xfrm>
          <a:prstGeom prst="rect">
            <a:avLst/>
          </a:prstGeom>
        </p:spPr>
      </p:pic>
    </p:spTree>
  </p:cSld>
  <p:clrMap bg1="lt1" tx1="dk1" bg2="lt2" tx2="dk2" accent1="accent1" accent2="accent2" accent3="accent3" accent4="accent4" accent5="accent5" accent6="accent6" hlink="hlink" folHlink="folHlink"/>
  <p:sldLayoutIdLst>
    <p:sldLayoutId id="2147483664" r:id="rId1"/>
  </p:sldLayoutIdLst>
  <p:hf hdr="0" dt="0"/>
  <p:txStyles>
    <p:titleStyle>
      <a:lvl1pPr algn="l" rtl="0" eaLnBrk="1" fontAlgn="base" hangingPunct="1">
        <a:lnSpc>
          <a:spcPct val="125000"/>
        </a:lnSpc>
        <a:spcBef>
          <a:spcPct val="0"/>
        </a:spcBef>
        <a:spcAft>
          <a:spcPct val="0"/>
        </a:spcAft>
        <a:defRPr sz="2200" b="0" kern="1200">
          <a:solidFill>
            <a:schemeClr val="tx1"/>
          </a:solidFill>
          <a:latin typeface="+mj-lt"/>
          <a:ea typeface="+mj-ea"/>
          <a:cs typeface="+mj-cs"/>
        </a:defRPr>
      </a:lvl1pPr>
      <a:lvl2pPr algn="l" rtl="0" eaLnBrk="1" fontAlgn="base" hangingPunct="1">
        <a:spcBef>
          <a:spcPct val="0"/>
        </a:spcBef>
        <a:spcAft>
          <a:spcPct val="0"/>
        </a:spcAft>
        <a:defRPr sz="2000" b="1">
          <a:solidFill>
            <a:schemeClr val="tx2"/>
          </a:solidFill>
          <a:latin typeface="Arial" charset="0"/>
          <a:cs typeface="Arial" charset="0"/>
        </a:defRPr>
      </a:lvl2pPr>
      <a:lvl3pPr algn="l" rtl="0" eaLnBrk="1" fontAlgn="base" hangingPunct="1">
        <a:spcBef>
          <a:spcPct val="0"/>
        </a:spcBef>
        <a:spcAft>
          <a:spcPct val="0"/>
        </a:spcAft>
        <a:defRPr sz="2000" b="1">
          <a:solidFill>
            <a:schemeClr val="tx2"/>
          </a:solidFill>
          <a:latin typeface="Arial" charset="0"/>
          <a:cs typeface="Arial" charset="0"/>
        </a:defRPr>
      </a:lvl3pPr>
      <a:lvl4pPr algn="l" rtl="0" eaLnBrk="1" fontAlgn="base" hangingPunct="1">
        <a:spcBef>
          <a:spcPct val="0"/>
        </a:spcBef>
        <a:spcAft>
          <a:spcPct val="0"/>
        </a:spcAft>
        <a:defRPr sz="2000" b="1">
          <a:solidFill>
            <a:schemeClr val="tx2"/>
          </a:solidFill>
          <a:latin typeface="Arial" charset="0"/>
          <a:cs typeface="Arial" charset="0"/>
        </a:defRPr>
      </a:lvl4pPr>
      <a:lvl5pPr algn="l" rtl="0" eaLnBrk="1" fontAlgn="base" hangingPunct="1">
        <a:spcBef>
          <a:spcPct val="0"/>
        </a:spcBef>
        <a:spcAft>
          <a:spcPct val="0"/>
        </a:spcAft>
        <a:defRPr sz="2000" b="1">
          <a:solidFill>
            <a:schemeClr val="tx2"/>
          </a:solidFill>
          <a:latin typeface="Arial" charset="0"/>
          <a:cs typeface="Arial" charset="0"/>
        </a:defRPr>
      </a:lvl5pPr>
      <a:lvl6pPr marL="457200" algn="l" rtl="0" eaLnBrk="1" fontAlgn="base" hangingPunct="1">
        <a:spcBef>
          <a:spcPct val="0"/>
        </a:spcBef>
        <a:spcAft>
          <a:spcPct val="0"/>
        </a:spcAft>
        <a:defRPr sz="2000" b="1">
          <a:solidFill>
            <a:schemeClr val="tx2"/>
          </a:solidFill>
          <a:latin typeface="Arial" charset="0"/>
          <a:cs typeface="Arial" charset="0"/>
        </a:defRPr>
      </a:lvl6pPr>
      <a:lvl7pPr marL="914400" algn="l" rtl="0" eaLnBrk="1" fontAlgn="base" hangingPunct="1">
        <a:spcBef>
          <a:spcPct val="0"/>
        </a:spcBef>
        <a:spcAft>
          <a:spcPct val="0"/>
        </a:spcAft>
        <a:defRPr sz="2000" b="1">
          <a:solidFill>
            <a:schemeClr val="tx2"/>
          </a:solidFill>
          <a:latin typeface="Arial" charset="0"/>
          <a:cs typeface="Arial" charset="0"/>
        </a:defRPr>
      </a:lvl7pPr>
      <a:lvl8pPr marL="1371600" algn="l" rtl="0" eaLnBrk="1" fontAlgn="base" hangingPunct="1">
        <a:spcBef>
          <a:spcPct val="0"/>
        </a:spcBef>
        <a:spcAft>
          <a:spcPct val="0"/>
        </a:spcAft>
        <a:defRPr sz="2000" b="1">
          <a:solidFill>
            <a:schemeClr val="tx2"/>
          </a:solidFill>
          <a:latin typeface="Arial" charset="0"/>
          <a:cs typeface="Arial" charset="0"/>
        </a:defRPr>
      </a:lvl8pPr>
      <a:lvl9pPr marL="1828800" algn="l" rtl="0" eaLnBrk="1" fontAlgn="base" hangingPunct="1">
        <a:spcBef>
          <a:spcPct val="0"/>
        </a:spcBef>
        <a:spcAft>
          <a:spcPct val="0"/>
        </a:spcAft>
        <a:defRPr sz="2000" b="1">
          <a:solidFill>
            <a:schemeClr val="tx2"/>
          </a:solidFill>
          <a:latin typeface="Arial" charset="0"/>
          <a:cs typeface="Arial" charset="0"/>
        </a:defRPr>
      </a:lvl9pPr>
    </p:titleStyle>
    <p:bodyStyle>
      <a:lvl1pPr algn="l" rtl="0" eaLnBrk="1" fontAlgn="base" hangingPunct="1">
        <a:lnSpc>
          <a:spcPct val="100000"/>
        </a:lnSpc>
        <a:spcBef>
          <a:spcPct val="0"/>
        </a:spcBef>
        <a:spcAft>
          <a:spcPct val="0"/>
        </a:spcAft>
        <a:defRPr sz="1600" kern="1200">
          <a:solidFill>
            <a:schemeClr val="tx1"/>
          </a:solidFill>
          <a:latin typeface="+mn-lt"/>
          <a:ea typeface="+mn-ea"/>
          <a:cs typeface="+mn-cs"/>
        </a:defRPr>
      </a:lvl1pPr>
      <a:lvl2pPr marL="176213" indent="-176213" algn="l" rtl="0" eaLnBrk="1" fontAlgn="base" hangingPunct="1">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1" fontAlgn="base" hangingPunct="1">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1" fontAlgn="base" hangingPunct="1">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1" fontAlgn="base" hangingPunct="1">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a:prstGeom prst="rect">
            <a:avLst/>
          </a:prstGeom>
        </p:spPr>
        <p:txBody>
          <a:bodyPr vert="horz" lIns="91440" tIns="45720" rIns="91440" bIns="45720" rtlCol="0" anchor="t" anchorCtr="0">
            <a:noAutofit/>
          </a:bodyPr>
          <a:lstStyle/>
          <a:p>
            <a:r>
              <a:rPr lang="en-US"/>
              <a:t>Click to edit Master title style</a:t>
            </a:r>
          </a:p>
        </p:txBody>
      </p:sp>
      <p:sp>
        <p:nvSpPr>
          <p:cNvPr id="3" name="Content"/>
          <p:cNvSpPr>
            <a:spLocks noGrp="1"/>
          </p:cNvSpPr>
          <p:nvPr>
            <p:ph type="body" idx="1"/>
          </p:nvPr>
        </p:nvSpPr>
        <p:spPr>
          <a:xfrm>
            <a:off x="457202" y="1200150"/>
            <a:ext cx="8077200" cy="348615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p:txBody>
      </p:sp>
      <p:sp>
        <p:nvSpPr>
          <p:cNvPr id="8" name="SlideNumber"/>
          <p:cNvSpPr/>
          <p:nvPr/>
        </p:nvSpPr>
        <p:spPr>
          <a:xfrm>
            <a:off x="8686800" y="4863716"/>
            <a:ext cx="457200" cy="285751"/>
          </a:xfrm>
          <a:prstGeom prst="rect">
            <a:avLst/>
          </a:prstGeom>
          <a:noFill/>
          <a:ln w="12700">
            <a:noFill/>
          </a:ln>
        </p:spPr>
        <p:txBody>
          <a:bodyPr wrap="square" anchor="ctr">
            <a:noAutofit/>
          </a:bodyPr>
          <a:lstStyle/>
          <a:p>
            <a:pPr algn="ctr"/>
            <a:fld id="{47FBD1EF-0801-4063-B668-C71608ACC70F}" type="slidenum">
              <a:rPr kumimoji="0" lang="en-US" sz="902" b="1" i="0" u="none" strike="noStrike" kern="1200" cap="none" spc="0" normalizeH="0" baseline="0" noProof="0" smtClean="0">
                <a:ln>
                  <a:noFill/>
                </a:ln>
                <a:solidFill>
                  <a:schemeClr val="tx2"/>
                </a:solidFill>
                <a:effectLst/>
                <a:uLnTx/>
                <a:uFillTx/>
                <a:latin typeface="Arial" pitchFamily="34" charset="0"/>
                <a:ea typeface="+mn-ea"/>
                <a:cs typeface="Arial" pitchFamily="34" charset="0"/>
              </a:rPr>
              <a:pPr algn="ctr"/>
              <a:t>‹Nr.›</a:t>
            </a:fld>
            <a:endParaRPr lang="en-US" sz="902" b="1">
              <a:solidFill>
                <a:schemeClr val="tx2"/>
              </a:solidFill>
            </a:endParaRPr>
          </a:p>
        </p:txBody>
      </p:sp>
      <p:pic>
        <p:nvPicPr>
          <p:cNvPr id="12" name="Logo" descr="logo647.png"/>
          <p:cNvPicPr>
            <a:picLocks noChangeAspect="1"/>
          </p:cNvPicPr>
          <p:nvPr/>
        </p:nvPicPr>
        <p:blipFill>
          <a:blip r:embed="rId12" cstate="print"/>
          <a:stretch>
            <a:fillRect/>
          </a:stretch>
        </p:blipFill>
        <p:spPr>
          <a:xfrm>
            <a:off x="8009504" y="17757"/>
            <a:ext cx="995637" cy="270202"/>
          </a:xfrm>
          <a:prstGeom prst="rect">
            <a:avLst/>
          </a:prstGeom>
          <a:noFill/>
          <a:ln>
            <a:noFill/>
          </a:ln>
        </p:spPr>
      </p:pic>
      <p:cxnSp>
        <p:nvCxnSpPr>
          <p:cNvPr id="13" name="Line"/>
          <p:cNvCxnSpPr/>
          <p:nvPr/>
        </p:nvCxnSpPr>
        <p:spPr>
          <a:xfrm rot="10800000" flipV="1">
            <a:off x="171878" y="132391"/>
            <a:ext cx="7723044" cy="158702"/>
          </a:xfrm>
          <a:prstGeom prst="bentConnector3">
            <a:avLst>
              <a:gd name="adj1" fmla="val 10001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383246"/>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Lst>
  <p:hf hdr="0" ftr="0" dt="0"/>
  <p:txStyles>
    <p:titleStyle>
      <a:lvl1pPr algn="l" defTabSz="687510" rtl="0" eaLnBrk="1" latinLnBrk="0" hangingPunct="1">
        <a:spcBef>
          <a:spcPct val="0"/>
        </a:spcBef>
        <a:buNone/>
        <a:defRPr sz="2100" b="0" kern="1200">
          <a:solidFill>
            <a:schemeClr val="tx2"/>
          </a:solidFill>
          <a:latin typeface="Arial" pitchFamily="34" charset="0"/>
          <a:ea typeface="+mj-ea"/>
          <a:cs typeface="Arial" pitchFamily="34" charset="0"/>
        </a:defRPr>
      </a:lvl1pPr>
    </p:titleStyle>
    <p:bodyStyle>
      <a:lvl1pPr marL="257816" indent="-257816" algn="l" defTabSz="687510" rtl="0" eaLnBrk="1" latinLnBrk="0" hangingPunct="1">
        <a:spcBef>
          <a:spcPct val="20000"/>
        </a:spcBef>
        <a:buClr>
          <a:schemeClr val="tx2"/>
        </a:buClr>
        <a:buSzPct val="75000"/>
        <a:buFont typeface="Wingdings" pitchFamily="2" charset="2"/>
        <a:buChar char="§"/>
        <a:defRPr sz="1800" kern="1200">
          <a:solidFill>
            <a:schemeClr val="tx1"/>
          </a:solidFill>
          <a:latin typeface="Arial" pitchFamily="34" charset="0"/>
          <a:ea typeface="+mn-ea"/>
          <a:cs typeface="Arial" pitchFamily="34" charset="0"/>
        </a:defRPr>
      </a:lvl1pPr>
      <a:lvl2pPr marL="558602" indent="-214847" algn="l" defTabSz="687510" rtl="0" eaLnBrk="1" latinLnBrk="0" hangingPunct="1">
        <a:spcBef>
          <a:spcPct val="20000"/>
        </a:spcBef>
        <a:buClr>
          <a:schemeClr val="tx2"/>
        </a:buClr>
        <a:buFont typeface="Arial" pitchFamily="34" charset="0"/>
        <a:buChar char="–"/>
        <a:defRPr sz="1500" kern="1200">
          <a:solidFill>
            <a:schemeClr val="tx1"/>
          </a:solidFill>
          <a:latin typeface="Arial" pitchFamily="34" charset="0"/>
          <a:ea typeface="+mn-ea"/>
          <a:cs typeface="Arial" pitchFamily="34" charset="0"/>
        </a:defRPr>
      </a:lvl2pPr>
      <a:lvl3pPr marL="859388" indent="-171878" algn="l" defTabSz="687510" rtl="0" eaLnBrk="1" latinLnBrk="0" hangingPunct="1">
        <a:spcBef>
          <a:spcPct val="20000"/>
        </a:spcBef>
        <a:buClr>
          <a:schemeClr val="tx2"/>
        </a:buClr>
        <a:buSzPct val="75000"/>
        <a:buFont typeface="Wingdings" pitchFamily="2" charset="2"/>
        <a:buChar char="§"/>
        <a:defRPr sz="1203" kern="1200">
          <a:solidFill>
            <a:schemeClr val="tx1"/>
          </a:solidFill>
          <a:latin typeface="Arial" pitchFamily="34" charset="0"/>
          <a:ea typeface="+mn-ea"/>
          <a:cs typeface="Arial" pitchFamily="34" charset="0"/>
        </a:defRPr>
      </a:lvl3pPr>
      <a:lvl4pPr marL="1203143" indent="-171878" algn="l" defTabSz="687510" rtl="0" eaLnBrk="1" latinLnBrk="0" hangingPunct="1">
        <a:spcBef>
          <a:spcPct val="20000"/>
        </a:spcBef>
        <a:buFont typeface="Arial" pitchFamily="34" charset="0"/>
        <a:buNone/>
        <a:defRPr sz="1203" kern="1200">
          <a:solidFill>
            <a:schemeClr val="tx1"/>
          </a:solidFill>
          <a:latin typeface="Arial" pitchFamily="34" charset="0"/>
          <a:ea typeface="+mn-ea"/>
          <a:cs typeface="Arial" pitchFamily="34" charset="0"/>
        </a:defRPr>
      </a:lvl4pPr>
      <a:lvl5pPr marL="1546898" indent="-171878" algn="l" defTabSz="687510" rtl="0" eaLnBrk="1" latinLnBrk="0" hangingPunct="1">
        <a:spcBef>
          <a:spcPct val="20000"/>
        </a:spcBef>
        <a:buClr>
          <a:schemeClr val="tx2"/>
        </a:buClr>
        <a:buFont typeface="Arial" pitchFamily="34" charset="0"/>
        <a:buChar char="»"/>
        <a:defRPr sz="1053" kern="1200">
          <a:solidFill>
            <a:schemeClr val="tx1"/>
          </a:solidFill>
          <a:latin typeface="Arial" pitchFamily="34" charset="0"/>
          <a:ea typeface="+mn-ea"/>
          <a:cs typeface="Arial" pitchFamily="34" charset="0"/>
        </a:defRPr>
      </a:lvl5pPr>
      <a:lvl6pPr marL="189065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6pPr>
      <a:lvl7pPr marL="223440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7pPr>
      <a:lvl8pPr marL="257816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8pPr>
      <a:lvl9pPr marL="292191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9pPr>
    </p:bodyStyle>
    <p:otherStyle>
      <a:defPPr>
        <a:defRPr lang="en-US"/>
      </a:defPPr>
      <a:lvl1pPr marL="0" algn="l" defTabSz="687510" rtl="0" eaLnBrk="1" latinLnBrk="0" hangingPunct="1">
        <a:defRPr sz="1354" kern="1200">
          <a:solidFill>
            <a:schemeClr val="tx1"/>
          </a:solidFill>
          <a:latin typeface="+mn-lt"/>
          <a:ea typeface="+mn-ea"/>
          <a:cs typeface="+mn-cs"/>
        </a:defRPr>
      </a:lvl1pPr>
      <a:lvl2pPr marL="343755" algn="l" defTabSz="687510" rtl="0" eaLnBrk="1" latinLnBrk="0" hangingPunct="1">
        <a:defRPr sz="1354" kern="1200">
          <a:solidFill>
            <a:schemeClr val="tx1"/>
          </a:solidFill>
          <a:latin typeface="+mn-lt"/>
          <a:ea typeface="+mn-ea"/>
          <a:cs typeface="+mn-cs"/>
        </a:defRPr>
      </a:lvl2pPr>
      <a:lvl3pPr marL="687510" algn="l" defTabSz="687510" rtl="0" eaLnBrk="1" latinLnBrk="0" hangingPunct="1">
        <a:defRPr sz="1354" kern="1200">
          <a:solidFill>
            <a:schemeClr val="tx1"/>
          </a:solidFill>
          <a:latin typeface="+mn-lt"/>
          <a:ea typeface="+mn-ea"/>
          <a:cs typeface="+mn-cs"/>
        </a:defRPr>
      </a:lvl3pPr>
      <a:lvl4pPr marL="1031265" algn="l" defTabSz="687510" rtl="0" eaLnBrk="1" latinLnBrk="0" hangingPunct="1">
        <a:defRPr sz="1354" kern="1200">
          <a:solidFill>
            <a:schemeClr val="tx1"/>
          </a:solidFill>
          <a:latin typeface="+mn-lt"/>
          <a:ea typeface="+mn-ea"/>
          <a:cs typeface="+mn-cs"/>
        </a:defRPr>
      </a:lvl4pPr>
      <a:lvl5pPr marL="1375021" algn="l" defTabSz="687510" rtl="0" eaLnBrk="1" latinLnBrk="0" hangingPunct="1">
        <a:defRPr sz="1354" kern="1200">
          <a:solidFill>
            <a:schemeClr val="tx1"/>
          </a:solidFill>
          <a:latin typeface="+mn-lt"/>
          <a:ea typeface="+mn-ea"/>
          <a:cs typeface="+mn-cs"/>
        </a:defRPr>
      </a:lvl5pPr>
      <a:lvl6pPr marL="1718776" algn="l" defTabSz="687510" rtl="0" eaLnBrk="1" latinLnBrk="0" hangingPunct="1">
        <a:defRPr sz="1354" kern="1200">
          <a:solidFill>
            <a:schemeClr val="tx1"/>
          </a:solidFill>
          <a:latin typeface="+mn-lt"/>
          <a:ea typeface="+mn-ea"/>
          <a:cs typeface="+mn-cs"/>
        </a:defRPr>
      </a:lvl6pPr>
      <a:lvl7pPr marL="2062531" algn="l" defTabSz="687510" rtl="0" eaLnBrk="1" latinLnBrk="0" hangingPunct="1">
        <a:defRPr sz="1354" kern="1200">
          <a:solidFill>
            <a:schemeClr val="tx1"/>
          </a:solidFill>
          <a:latin typeface="+mn-lt"/>
          <a:ea typeface="+mn-ea"/>
          <a:cs typeface="+mn-cs"/>
        </a:defRPr>
      </a:lvl7pPr>
      <a:lvl8pPr marL="2406286" algn="l" defTabSz="687510" rtl="0" eaLnBrk="1" latinLnBrk="0" hangingPunct="1">
        <a:defRPr sz="1354" kern="1200">
          <a:solidFill>
            <a:schemeClr val="tx1"/>
          </a:solidFill>
          <a:latin typeface="+mn-lt"/>
          <a:ea typeface="+mn-ea"/>
          <a:cs typeface="+mn-cs"/>
        </a:defRPr>
      </a:lvl8pPr>
      <a:lvl9pPr marL="2750041" algn="l" defTabSz="687510" rtl="0" eaLnBrk="1" latinLnBrk="0" hangingPunct="1">
        <a:defRPr sz="135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3" name="Textfeld 22"/>
          <p:cNvSpPr txBox="1"/>
          <p:nvPr/>
        </p:nvSpPr>
        <p:spPr>
          <a:xfrm>
            <a:off x="7713330" y="4922462"/>
            <a:ext cx="1115376" cy="210507"/>
          </a:xfrm>
          <a:prstGeom prst="rect">
            <a:avLst/>
          </a:prstGeom>
        </p:spPr>
        <p:txBody>
          <a:bodyPr wrap="square" lIns="0" tIns="0" rIns="0" bIns="0" rtlCol="0" anchor="b" anchorCtr="0">
            <a:spAutoFit/>
          </a:bodyPr>
          <a:lstStyle/>
          <a:p>
            <a:pPr algn="r">
              <a:lnSpc>
                <a:spcPct val="114000"/>
              </a:lnSpc>
            </a:pPr>
            <a:fld id="{C51078C5-4710-4254-8001-F1C0900803FD}" type="slidenum">
              <a:rPr lang="de-DE" sz="1200" smtClean="0">
                <a:latin typeface="+mn-lt"/>
                <a:cs typeface="Arial" pitchFamily="34" charset="0"/>
              </a:rPr>
              <a:pPr algn="r">
                <a:lnSpc>
                  <a:spcPct val="114000"/>
                </a:lnSpc>
              </a:pPr>
              <a:t>‹Nr.›</a:t>
            </a:fld>
            <a:endParaRPr lang="de-DE" sz="1200" dirty="0">
              <a:latin typeface="+mn-lt"/>
              <a:cs typeface="Arial" pitchFamily="34" charset="0"/>
            </a:endParaRPr>
          </a:p>
        </p:txBody>
      </p:sp>
      <p:pic>
        <p:nvPicPr>
          <p:cNvPr id="5" name="Bild 4" descr="Fahnen_HG.jpg"/>
          <p:cNvPicPr>
            <a:picLocks noChangeAspect="1"/>
          </p:cNvPicPr>
          <p:nvPr/>
        </p:nvPicPr>
        <p:blipFill>
          <a:blip r:embed="rId3" cstate="screen"/>
          <a:srcRect l="398" t="14167" b="10833"/>
          <a:stretch>
            <a:fillRect/>
          </a:stretch>
        </p:blipFill>
        <p:spPr>
          <a:xfrm>
            <a:off x="0" y="0"/>
            <a:ext cx="9144000" cy="5143500"/>
          </a:xfrm>
          <a:prstGeom prst="rect">
            <a:avLst/>
          </a:prstGeom>
        </p:spPr>
      </p:pic>
      <p:pic>
        <p:nvPicPr>
          <p:cNvPr id="7" name="Bild 6" descr="20150416 tum logo blau png final.png"/>
          <p:cNvPicPr>
            <a:picLocks noChangeAspect="1"/>
          </p:cNvPicPr>
          <p:nvPr/>
        </p:nvPicPr>
        <p:blipFill>
          <a:blip r:embed="rId4"/>
          <a:stretch>
            <a:fillRect/>
          </a:stretch>
        </p:blipFill>
        <p:spPr>
          <a:xfrm>
            <a:off x="8218800" y="324000"/>
            <a:ext cx="599513" cy="320288"/>
          </a:xfrm>
          <a:prstGeom prst="rect">
            <a:avLst/>
          </a:prstGeom>
        </p:spPr>
      </p:pic>
      <p:sp>
        <p:nvSpPr>
          <p:cNvPr id="8"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bg1"/>
                </a:solidFill>
              </a:defRPr>
            </a:lvl1pPr>
          </a:lstStyle>
          <a:p>
            <a:fld id="{CE58CB1E-F828-4F11-99E0-327109AF9DA4}" type="slidenum">
              <a:rPr lang="de-DE" smtClean="0"/>
              <a:pPr/>
              <a:t>‹Nr.›</a:t>
            </a:fld>
            <a:endParaRPr lang="de-DE"/>
          </a:p>
        </p:txBody>
      </p:sp>
      <p:sp>
        <p:nvSpPr>
          <p:cNvPr id="10"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bg1"/>
                </a:solidFill>
              </a:defRPr>
            </a:lvl1pPr>
          </a:lstStyle>
          <a:p>
            <a:r>
              <a:rPr lang="de-DE"/>
              <a:t>Dr. rer. nat. Erika Mustermann (TUM) | kann beliebig erweitert werden | Infos mit Strich trennen</a:t>
            </a:r>
            <a:endParaRPr lang="en-US" dirty="0"/>
          </a:p>
        </p:txBody>
      </p:sp>
    </p:spTree>
  </p:cSld>
  <p:clrMap bg1="lt1" tx1="dk1" bg2="lt2" tx2="dk2" accent1="accent1" accent2="accent2" accent3="accent3" accent4="accent4" accent5="accent5" accent6="accent6" hlink="hlink" folHlink="folHlink"/>
  <p:sldLayoutIdLst>
    <p:sldLayoutId id="2147483669" r:id="rId1"/>
  </p:sldLayoutIdLst>
  <p:hf hd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tx1"/>
                </a:solidFill>
              </a:defRPr>
            </a:lvl1pPr>
          </a:lstStyle>
          <a:p>
            <a:fld id="{CE58CB1E-F828-4F11-99E0-327109AF9DA4}" type="slidenum">
              <a:rPr lang="de-DE" smtClean="0"/>
              <a:pPr/>
              <a:t>‹Nr.›</a:t>
            </a:fld>
            <a:endParaRPr lang="de-DE" dirty="0"/>
          </a:p>
        </p:txBody>
      </p:sp>
      <p:sp>
        <p:nvSpPr>
          <p:cNvPr id="10" name="Fußzeilenplatzhalter 3"/>
          <p:cNvSpPr>
            <a:spLocks noGrp="1"/>
          </p:cNvSpPr>
          <p:nvPr>
            <p:ph type="ftr" sz="quarter" idx="3"/>
          </p:nvPr>
        </p:nvSpPr>
        <p:spPr>
          <a:xfrm>
            <a:off x="904233" y="4838411"/>
            <a:ext cx="5870701" cy="273844"/>
          </a:xfrm>
          <a:prstGeom prst="rect">
            <a:avLst/>
          </a:prstGeom>
        </p:spPr>
        <p:txBody>
          <a:bodyPr vert="horz" lIns="0" tIns="45720" rIns="0" bIns="45720" rtlCol="0" anchor="ctr"/>
          <a:lstStyle>
            <a:lvl1pPr algn="l">
              <a:defRPr sz="1100">
                <a:solidFill>
                  <a:schemeClr val="tx1"/>
                </a:solidFill>
              </a:defRPr>
            </a:lvl1p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pic>
        <p:nvPicPr>
          <p:cNvPr id="7" name="Bild 6" descr="20150416 tum logo blau png final.png"/>
          <p:cNvPicPr>
            <a:picLocks noChangeAspect="1"/>
          </p:cNvPicPr>
          <p:nvPr/>
        </p:nvPicPr>
        <p:blipFill>
          <a:blip r:embed="rId3"/>
          <a:stretch>
            <a:fillRect/>
          </a:stretch>
        </p:blipFill>
        <p:spPr>
          <a:xfrm>
            <a:off x="8218411" y="324000"/>
            <a:ext cx="604774" cy="318516"/>
          </a:xfrm>
          <a:prstGeom prst="rect">
            <a:avLst/>
          </a:prstGeom>
        </p:spPr>
      </p:pic>
      <p:sp>
        <p:nvSpPr>
          <p:cNvPr id="11" name="Textfeld 10"/>
          <p:cNvSpPr txBox="1"/>
          <p:nvPr userDrawn="1"/>
        </p:nvSpPr>
        <p:spPr>
          <a:xfrm>
            <a:off x="319506" y="321468"/>
            <a:ext cx="7160425" cy="346249"/>
          </a:xfrm>
          <a:prstGeom prst="rect">
            <a:avLst/>
          </a:prstGeom>
          <a:noFill/>
        </p:spPr>
        <p:txBody>
          <a:bodyPr wrap="square" lIns="0" tIns="0" rIns="0" bIns="0" rtlCol="0">
            <a:spAutoFit/>
          </a:bodyPr>
          <a:lstStyle/>
          <a:p>
            <a:pPr>
              <a:lnSpc>
                <a:spcPts val="900"/>
              </a:lnSpc>
            </a:pPr>
            <a:r>
              <a:rPr lang="de-DE" sz="800" dirty="0" err="1">
                <a:solidFill>
                  <a:schemeClr val="tx2"/>
                </a:solidFill>
                <a:latin typeface="+mn-lt"/>
              </a:rPr>
              <a:t>Professorship</a:t>
            </a:r>
            <a:r>
              <a:rPr lang="de-DE" sz="800" dirty="0">
                <a:solidFill>
                  <a:schemeClr val="tx2"/>
                </a:solidFill>
                <a:latin typeface="+mn-lt"/>
              </a:rPr>
              <a:t> </a:t>
            </a:r>
            <a:r>
              <a:rPr lang="de-DE" sz="800" dirty="0" err="1">
                <a:solidFill>
                  <a:schemeClr val="tx2"/>
                </a:solidFill>
                <a:latin typeface="+mn-lt"/>
              </a:rPr>
              <a:t>for</a:t>
            </a:r>
            <a:r>
              <a:rPr lang="de-DE" sz="800" dirty="0">
                <a:solidFill>
                  <a:schemeClr val="tx2"/>
                </a:solidFill>
                <a:latin typeface="+mn-lt"/>
              </a:rPr>
              <a:t> </a:t>
            </a:r>
            <a:r>
              <a:rPr lang="de-DE" sz="800" dirty="0" err="1">
                <a:solidFill>
                  <a:schemeClr val="tx2"/>
                </a:solidFill>
                <a:latin typeface="+mn-lt"/>
              </a:rPr>
              <a:t>Policy</a:t>
            </a:r>
            <a:r>
              <a:rPr lang="de-DE" sz="800" dirty="0">
                <a:solidFill>
                  <a:schemeClr val="tx2"/>
                </a:solidFill>
                <a:latin typeface="+mn-lt"/>
              </a:rPr>
              <a:t> Analysis</a:t>
            </a:r>
          </a:p>
          <a:p>
            <a:pPr>
              <a:lnSpc>
                <a:spcPts val="900"/>
              </a:lnSpc>
            </a:pPr>
            <a:r>
              <a:rPr lang="de-DE" sz="800" dirty="0">
                <a:solidFill>
                  <a:schemeClr val="tx2"/>
                </a:solidFill>
                <a:latin typeface="+mn-lt"/>
              </a:rPr>
              <a:t>TUM</a:t>
            </a:r>
            <a:r>
              <a:rPr lang="de-DE" sz="800" baseline="0" dirty="0">
                <a:solidFill>
                  <a:schemeClr val="tx2"/>
                </a:solidFill>
                <a:latin typeface="+mn-lt"/>
              </a:rPr>
              <a:t> School </a:t>
            </a:r>
            <a:r>
              <a:rPr lang="de-DE" sz="800" baseline="0" dirty="0" err="1">
                <a:solidFill>
                  <a:schemeClr val="tx2"/>
                </a:solidFill>
                <a:latin typeface="+mn-lt"/>
              </a:rPr>
              <a:t>of</a:t>
            </a:r>
            <a:r>
              <a:rPr lang="de-DE" sz="800" dirty="0">
                <a:solidFill>
                  <a:schemeClr val="tx2"/>
                </a:solidFill>
                <a:latin typeface="+mn-lt"/>
              </a:rPr>
              <a:t> </a:t>
            </a:r>
            <a:r>
              <a:rPr lang="de-DE" sz="800" dirty="0" err="1">
                <a:solidFill>
                  <a:schemeClr val="tx2"/>
                </a:solidFill>
                <a:latin typeface="+mn-lt"/>
              </a:rPr>
              <a:t>Social</a:t>
            </a:r>
            <a:r>
              <a:rPr lang="de-DE" sz="800" dirty="0">
                <a:solidFill>
                  <a:schemeClr val="tx2"/>
                </a:solidFill>
                <a:latin typeface="+mn-lt"/>
              </a:rPr>
              <a:t> </a:t>
            </a:r>
            <a:r>
              <a:rPr lang="de-DE" sz="800" dirty="0" err="1">
                <a:solidFill>
                  <a:schemeClr val="tx2"/>
                </a:solidFill>
                <a:latin typeface="+mn-lt"/>
              </a:rPr>
              <a:t>Sciences</a:t>
            </a:r>
            <a:r>
              <a:rPr lang="de-DE" sz="800" dirty="0">
                <a:solidFill>
                  <a:schemeClr val="tx2"/>
                </a:solidFill>
                <a:latin typeface="+mn-lt"/>
              </a:rPr>
              <a:t> </a:t>
            </a:r>
            <a:r>
              <a:rPr lang="de-DE" sz="800" dirty="0" err="1">
                <a:solidFill>
                  <a:schemeClr val="tx2"/>
                </a:solidFill>
                <a:latin typeface="+mn-lt"/>
              </a:rPr>
              <a:t>and</a:t>
            </a:r>
            <a:r>
              <a:rPr lang="de-DE" sz="800" dirty="0">
                <a:solidFill>
                  <a:schemeClr val="tx2"/>
                </a:solidFill>
                <a:latin typeface="+mn-lt"/>
              </a:rPr>
              <a:t> Technology</a:t>
            </a:r>
          </a:p>
          <a:p>
            <a:pPr>
              <a:lnSpc>
                <a:spcPts val="900"/>
              </a:lnSpc>
            </a:pPr>
            <a:r>
              <a:rPr lang="de-DE" sz="800" dirty="0">
                <a:solidFill>
                  <a:schemeClr val="tx2"/>
                </a:solidFill>
                <a:latin typeface="+mn-lt"/>
              </a:rPr>
              <a:t>Technical University </a:t>
            </a:r>
            <a:r>
              <a:rPr lang="de-DE" sz="800" dirty="0" err="1">
                <a:solidFill>
                  <a:schemeClr val="tx2"/>
                </a:solidFill>
                <a:latin typeface="+mn-lt"/>
              </a:rPr>
              <a:t>of</a:t>
            </a:r>
            <a:r>
              <a:rPr lang="de-DE" sz="800" baseline="0" dirty="0">
                <a:solidFill>
                  <a:schemeClr val="tx2"/>
                </a:solidFill>
                <a:latin typeface="+mn-lt"/>
              </a:rPr>
              <a:t> </a:t>
            </a:r>
            <a:r>
              <a:rPr lang="de-DE" sz="800" baseline="0" dirty="0" err="1">
                <a:solidFill>
                  <a:schemeClr val="tx2"/>
                </a:solidFill>
                <a:latin typeface="+mn-lt"/>
              </a:rPr>
              <a:t>Munich</a:t>
            </a:r>
            <a:endParaRPr lang="de-DE" sz="800" dirty="0">
              <a:solidFill>
                <a:schemeClr val="tx2"/>
              </a:solidFill>
              <a:latin typeface="+mn-lt"/>
            </a:endParaRPr>
          </a:p>
        </p:txBody>
      </p:sp>
      <p:pic>
        <p:nvPicPr>
          <p:cNvPr id="6" name="Picture 5" descr="A picture containing logo&#10;&#10;Description automatically generated">
            <a:extLst>
              <a:ext uri="{FF2B5EF4-FFF2-40B4-BE49-F238E27FC236}">
                <a16:creationId xmlns:a16="http://schemas.microsoft.com/office/drawing/2014/main" id="{FACEE7BA-8B57-4A4C-A9DE-E409FAA319CE}"/>
              </a:ext>
            </a:extLst>
          </p:cNvPr>
          <p:cNvPicPr>
            <a:picLocks noChangeAspect="1"/>
          </p:cNvPicPr>
          <p:nvPr userDrawn="1"/>
        </p:nvPicPr>
        <p:blipFill>
          <a:blip r:embed="rId4"/>
          <a:stretch>
            <a:fillRect/>
          </a:stretch>
        </p:blipFill>
        <p:spPr>
          <a:xfrm>
            <a:off x="319088" y="4370484"/>
            <a:ext cx="585145" cy="439906"/>
          </a:xfrm>
          <a:prstGeom prst="rect">
            <a:avLst/>
          </a:prstGeom>
        </p:spPr>
      </p:pic>
    </p:spTree>
  </p:cSld>
  <p:clrMap bg1="lt1" tx1="dk1" bg2="lt2" tx2="dk2" accent1="accent1" accent2="accent2" accent3="accent3" accent4="accent4" accent5="accent5" accent6="accent6" hlink="hlink" folHlink="folHlink"/>
  <p:sldLayoutIdLst>
    <p:sldLayoutId id="2147483675" r:id="rId1"/>
  </p:sldLayoutIdLst>
  <p:hf hd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Bild 2" descr="20150416 tum logo blau png final.png"/>
          <p:cNvPicPr>
            <a:picLocks noChangeAspect="1"/>
          </p:cNvPicPr>
          <p:nvPr/>
        </p:nvPicPr>
        <p:blipFill>
          <a:blip r:embed="rId11"/>
          <a:stretch>
            <a:fillRect/>
          </a:stretch>
        </p:blipFill>
        <p:spPr>
          <a:xfrm>
            <a:off x="8218411" y="324000"/>
            <a:ext cx="604774" cy="318516"/>
          </a:xfrm>
          <a:prstGeom prst="rect">
            <a:avLst/>
          </a:prstGeom>
        </p:spPr>
      </p:pic>
      <p:sp>
        <p:nvSpPr>
          <p:cNvPr id="5" name="Foliennummernplatzhalter 4"/>
          <p:cNvSpPr>
            <a:spLocks noGrp="1"/>
          </p:cNvSpPr>
          <p:nvPr>
            <p:ph type="sldNum" sz="quarter" idx="4"/>
          </p:nvPr>
        </p:nvSpPr>
        <p:spPr>
          <a:xfrm>
            <a:off x="6774934" y="4854985"/>
            <a:ext cx="2052074" cy="273844"/>
          </a:xfrm>
          <a:prstGeom prst="rect">
            <a:avLst/>
          </a:prstGeom>
        </p:spPr>
        <p:txBody>
          <a:bodyPr vert="horz" lIns="0" tIns="45720" rIns="0" bIns="45720" rtlCol="0" anchor="ctr"/>
          <a:lstStyle>
            <a:lvl1pPr algn="r">
              <a:defRPr sz="1100">
                <a:solidFill>
                  <a:schemeClr val="tx1"/>
                </a:solidFill>
              </a:defRPr>
            </a:lvl1pPr>
          </a:lstStyle>
          <a:p>
            <a:fld id="{CE58CB1E-F828-4F11-99E0-327109AF9DA4}" type="slidenum">
              <a:rPr lang="de-DE" smtClean="0"/>
              <a:pPr/>
              <a:t>‹Nr.›</a:t>
            </a:fld>
            <a:endParaRPr lang="de-DE" dirty="0"/>
          </a:p>
        </p:txBody>
      </p:sp>
      <p:sp>
        <p:nvSpPr>
          <p:cNvPr id="6" name="Fußzeilenplatzhalter 3"/>
          <p:cNvSpPr>
            <a:spLocks noGrp="1"/>
          </p:cNvSpPr>
          <p:nvPr>
            <p:ph type="ftr" sz="quarter" idx="3"/>
          </p:nvPr>
        </p:nvSpPr>
        <p:spPr>
          <a:xfrm>
            <a:off x="904233" y="4869656"/>
            <a:ext cx="5870701" cy="273844"/>
          </a:xfrm>
          <a:prstGeom prst="rect">
            <a:avLst/>
          </a:prstGeom>
        </p:spPr>
        <p:txBody>
          <a:bodyPr vert="horz" lIns="0" tIns="45720" rIns="0" bIns="45720" rtlCol="0" anchor="ctr"/>
          <a:lstStyle>
            <a:lvl1pPr algn="l">
              <a:defRPr sz="1100">
                <a:solidFill>
                  <a:schemeClr val="tx1"/>
                </a:solidFill>
              </a:defRPr>
            </a:lvl1p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pic>
        <p:nvPicPr>
          <p:cNvPr id="7" name="Picture 6" descr="A picture containing logo&#10;&#10;Description automatically generated">
            <a:extLst>
              <a:ext uri="{FF2B5EF4-FFF2-40B4-BE49-F238E27FC236}">
                <a16:creationId xmlns:a16="http://schemas.microsoft.com/office/drawing/2014/main" id="{DE0DEFB2-86EA-8B44-8911-BFC5A3588858}"/>
              </a:ext>
            </a:extLst>
          </p:cNvPr>
          <p:cNvPicPr>
            <a:picLocks noChangeAspect="1"/>
          </p:cNvPicPr>
          <p:nvPr userDrawn="1"/>
        </p:nvPicPr>
        <p:blipFill>
          <a:blip r:embed="rId12"/>
          <a:stretch>
            <a:fillRect/>
          </a:stretch>
        </p:blipFill>
        <p:spPr>
          <a:xfrm>
            <a:off x="319088" y="4370484"/>
            <a:ext cx="585145" cy="439906"/>
          </a:xfrm>
          <a:prstGeom prst="rect">
            <a:avLst/>
          </a:prstGeom>
        </p:spPr>
      </p:pic>
    </p:spTree>
  </p:cSld>
  <p:clrMap bg1="lt1" tx1="dk1" bg2="lt2" tx2="dk2" accent1="accent1" accent2="accent2" accent3="accent3" accent4="accent4" accent5="accent5" accent6="accent6" hlink="hlink" folHlink="folHlink"/>
  <p:sldLayoutIdLst>
    <p:sldLayoutId id="2147483662" r:id="rId1"/>
    <p:sldLayoutId id="2147483654" r:id="rId2"/>
    <p:sldLayoutId id="2147483704" r:id="rId3"/>
    <p:sldLayoutId id="2147483657" r:id="rId4"/>
    <p:sldLayoutId id="2147483711" r:id="rId5"/>
    <p:sldLayoutId id="2147483703" r:id="rId6"/>
    <p:sldLayoutId id="2147483653" r:id="rId7"/>
    <p:sldLayoutId id="2147483656" r:id="rId8"/>
    <p:sldLayoutId id="2147483713" r:id="rId9"/>
  </p:sldLayoutIdLst>
  <p:hf hdr="0" dt="0"/>
  <p:txStyles>
    <p:titleStyle>
      <a:lvl1pPr algn="l" rtl="0" eaLnBrk="0" fontAlgn="base" hangingPunct="0">
        <a:lnSpc>
          <a:spcPct val="125000"/>
        </a:lnSpc>
        <a:spcBef>
          <a:spcPct val="0"/>
        </a:spcBef>
        <a:spcAft>
          <a:spcPct val="0"/>
        </a:spcAft>
        <a:defRPr sz="25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chteck 5"/>
          <p:cNvSpPr/>
          <p:nvPr/>
        </p:nvSpPr>
        <p:spPr bwMode="hidden">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lnSpc>
                <a:spcPct val="114000"/>
              </a:lnSpc>
            </a:pPr>
            <a:endParaRPr lang="de-DE" dirty="0"/>
          </a:p>
        </p:txBody>
      </p:sp>
      <p:pic>
        <p:nvPicPr>
          <p:cNvPr id="4" name="Bild 3" descr="20150416 tum logo blau png final.png"/>
          <p:cNvPicPr>
            <a:picLocks noChangeAspect="1"/>
          </p:cNvPicPr>
          <p:nvPr/>
        </p:nvPicPr>
        <p:blipFill>
          <a:blip r:embed="rId3"/>
          <a:stretch>
            <a:fillRect/>
          </a:stretch>
        </p:blipFill>
        <p:spPr bwMode="black">
          <a:xfrm>
            <a:off x="8218800" y="324000"/>
            <a:ext cx="599513" cy="320288"/>
          </a:xfrm>
          <a:prstGeom prst="rect">
            <a:avLst/>
          </a:prstGeom>
        </p:spPr>
      </p:pic>
      <p:sp>
        <p:nvSpPr>
          <p:cNvPr id="7"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bg1"/>
                </a:solidFill>
              </a:defRPr>
            </a:lvl1pPr>
          </a:lstStyle>
          <a:p>
            <a:fld id="{CE58CB1E-F828-4F11-99E0-327109AF9DA4}" type="slidenum">
              <a:rPr lang="de-DE" smtClean="0"/>
              <a:pPr/>
              <a:t>‹Nr.›</a:t>
            </a:fld>
            <a:endParaRPr lang="de-DE" dirty="0"/>
          </a:p>
        </p:txBody>
      </p:sp>
      <p:sp>
        <p:nvSpPr>
          <p:cNvPr id="8"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bg1"/>
                </a:solidFill>
              </a:defRPr>
            </a:lvl1p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cSld>
  <p:clrMap bg1="lt1" tx1="dk1" bg2="lt2" tx2="dk2" accent1="accent1" accent2="accent2" accent3="accent3" accent4="accent4" accent5="accent5" accent6="accent6" hlink="hlink" folHlink="folHlink"/>
  <p:sldLayoutIdLst>
    <p:sldLayoutId id="2147483685" r:id="rId1"/>
  </p:sldLayoutIdLst>
  <p:hf hd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hteck 6"/>
          <p:cNvSpPr/>
          <p:nvPr/>
        </p:nvSpPr>
        <p:spPr bwMode="hidden">
          <a:xfrm>
            <a:off x="0" y="0"/>
            <a:ext cx="9144000"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lnSpc>
                <a:spcPct val="114000"/>
              </a:lnSpc>
            </a:pPr>
            <a:endParaRPr lang="de-DE" dirty="0">
              <a:solidFill>
                <a:schemeClr val="bg1"/>
              </a:solidFill>
            </a:endParaRPr>
          </a:p>
        </p:txBody>
      </p:sp>
      <p:pic>
        <p:nvPicPr>
          <p:cNvPr id="4" name="Bild 3" descr="20150416 tum logo blau png final.png"/>
          <p:cNvPicPr>
            <a:picLocks noChangeAspect="1"/>
          </p:cNvPicPr>
          <p:nvPr/>
        </p:nvPicPr>
        <p:blipFill>
          <a:blip r:embed="rId3"/>
          <a:stretch>
            <a:fillRect/>
          </a:stretch>
        </p:blipFill>
        <p:spPr bwMode="black">
          <a:xfrm>
            <a:off x="8218800" y="324000"/>
            <a:ext cx="599513" cy="320288"/>
          </a:xfrm>
          <a:prstGeom prst="rect">
            <a:avLst/>
          </a:prstGeom>
        </p:spPr>
      </p:pic>
      <p:sp>
        <p:nvSpPr>
          <p:cNvPr id="9"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bg1"/>
                </a:solidFill>
              </a:defRPr>
            </a:lvl1pPr>
          </a:lstStyle>
          <a:p>
            <a:fld id="{CE58CB1E-F828-4F11-99E0-327109AF9DA4}" type="slidenum">
              <a:rPr lang="de-DE" smtClean="0"/>
              <a:pPr/>
              <a:t>‹Nr.›</a:t>
            </a:fld>
            <a:endParaRPr lang="de-DE" dirty="0"/>
          </a:p>
        </p:txBody>
      </p:sp>
      <p:sp>
        <p:nvSpPr>
          <p:cNvPr id="10"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bg1"/>
                </a:solidFill>
              </a:defRPr>
            </a:lvl1pPr>
          </a:lstStyle>
          <a:p>
            <a:r>
              <a:rPr lang="de-DE" dirty="0"/>
              <a:t>Prof. Stefan Wurster &amp; Veronica Becker (TUM) | </a:t>
            </a:r>
            <a:r>
              <a:rPr lang="de-DE" dirty="0" err="1"/>
              <a:t>EuroTeQ</a:t>
            </a:r>
            <a:r>
              <a:rPr lang="de-DE" dirty="0"/>
              <a:t> </a:t>
            </a:r>
            <a:r>
              <a:rPr lang="de-DE" dirty="0" err="1"/>
              <a:t>Collider</a:t>
            </a:r>
            <a:r>
              <a:rPr lang="de-DE" dirty="0"/>
              <a:t> 2022 | Launch Event</a:t>
            </a:r>
            <a:endParaRPr lang="en-US" dirty="0"/>
          </a:p>
        </p:txBody>
      </p:sp>
    </p:spTree>
  </p:cSld>
  <p:clrMap bg1="lt1" tx1="dk1" bg2="lt2" tx2="dk2" accent1="accent1" accent2="accent2" accent3="accent3" accent4="accent4" accent5="accent5" accent6="accent6" hlink="hlink" folHlink="folHlink"/>
  <p:sldLayoutIdLst>
    <p:sldLayoutId id="2147483698" r:id="rId1"/>
  </p:sldLayoutIdLst>
  <p:hf hd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3" name="Content"/>
          <p:cNvSpPr>
            <a:spLocks noGrp="1"/>
          </p:cNvSpPr>
          <p:nvPr>
            <p:ph type="body" idx="1"/>
          </p:nvPr>
        </p:nvSpPr>
        <p:spPr>
          <a:xfrm>
            <a:off x="457202" y="1200150"/>
            <a:ext cx="8077200" cy="3486150"/>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
        <p:nvSpPr>
          <p:cNvPr id="8" name="SlideNumber"/>
          <p:cNvSpPr/>
          <p:nvPr/>
        </p:nvSpPr>
        <p:spPr>
          <a:xfrm>
            <a:off x="8686800" y="4863716"/>
            <a:ext cx="457200" cy="285751"/>
          </a:xfrm>
          <a:prstGeom prst="rect">
            <a:avLst/>
          </a:prstGeom>
          <a:noFill/>
          <a:ln w="12700">
            <a:noFill/>
          </a:ln>
        </p:spPr>
        <p:txBody>
          <a:bodyPr wrap="square" anchor="ctr">
            <a:noAutofit/>
          </a:bodyPr>
          <a:lstStyle/>
          <a:p>
            <a:pPr algn="ctr"/>
            <a:fld id="{47FBD1EF-0801-4063-B668-C71608ACC70F}" type="slidenum">
              <a:rPr kumimoji="0" lang="en-US" sz="902" b="1" i="0" u="none" strike="noStrike" kern="1200" cap="none" spc="0" normalizeH="0" baseline="0" noProof="0" smtClean="0">
                <a:ln>
                  <a:noFill/>
                </a:ln>
                <a:solidFill>
                  <a:schemeClr val="tx2"/>
                </a:solidFill>
                <a:effectLst/>
                <a:uLnTx/>
                <a:uFillTx/>
                <a:latin typeface="Arial" pitchFamily="34" charset="0"/>
                <a:ea typeface="+mn-ea"/>
                <a:cs typeface="Arial" pitchFamily="34" charset="0"/>
              </a:rPr>
              <a:pPr algn="ctr"/>
              <a:t>‹Nr.›</a:t>
            </a:fld>
            <a:endParaRPr lang="en-US" sz="902" b="1" dirty="0">
              <a:solidFill>
                <a:schemeClr val="tx2"/>
              </a:solidFill>
            </a:endParaRPr>
          </a:p>
        </p:txBody>
      </p:sp>
      <p:pic>
        <p:nvPicPr>
          <p:cNvPr id="12" name="Logo" descr="logo647.png"/>
          <p:cNvPicPr>
            <a:picLocks noChangeAspect="1"/>
          </p:cNvPicPr>
          <p:nvPr/>
        </p:nvPicPr>
        <p:blipFill>
          <a:blip r:embed="rId10" cstate="print"/>
          <a:stretch>
            <a:fillRect/>
          </a:stretch>
        </p:blipFill>
        <p:spPr>
          <a:xfrm>
            <a:off x="8009504" y="17757"/>
            <a:ext cx="995637" cy="270202"/>
          </a:xfrm>
          <a:prstGeom prst="rect">
            <a:avLst/>
          </a:prstGeom>
          <a:noFill/>
          <a:ln>
            <a:noFill/>
          </a:ln>
        </p:spPr>
      </p:pic>
      <p:cxnSp>
        <p:nvCxnSpPr>
          <p:cNvPr id="13" name="Line"/>
          <p:cNvCxnSpPr/>
          <p:nvPr/>
        </p:nvCxnSpPr>
        <p:spPr>
          <a:xfrm rot="10800000" flipV="1">
            <a:off x="171878" y="132391"/>
            <a:ext cx="7723044" cy="158702"/>
          </a:xfrm>
          <a:prstGeom prst="bentConnector3">
            <a:avLst>
              <a:gd name="adj1" fmla="val 10001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414857"/>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Lst>
  <p:hf hdr="0" ftr="0" dt="0"/>
  <p:txStyles>
    <p:titleStyle>
      <a:lvl1pPr algn="l" defTabSz="687510" rtl="0" eaLnBrk="1" latinLnBrk="0" hangingPunct="1">
        <a:spcBef>
          <a:spcPct val="0"/>
        </a:spcBef>
        <a:buNone/>
        <a:defRPr sz="2100" b="0" kern="1200">
          <a:solidFill>
            <a:schemeClr val="tx2"/>
          </a:solidFill>
          <a:latin typeface="Arial" pitchFamily="34" charset="0"/>
          <a:ea typeface="+mj-ea"/>
          <a:cs typeface="Arial" pitchFamily="34" charset="0"/>
        </a:defRPr>
      </a:lvl1pPr>
    </p:titleStyle>
    <p:bodyStyle>
      <a:lvl1pPr marL="257816" indent="-257816" algn="l" defTabSz="687510" rtl="0" eaLnBrk="1" latinLnBrk="0" hangingPunct="1">
        <a:spcBef>
          <a:spcPct val="20000"/>
        </a:spcBef>
        <a:buClr>
          <a:schemeClr val="tx2"/>
        </a:buClr>
        <a:buSzPct val="75000"/>
        <a:buFont typeface="Wingdings" pitchFamily="2" charset="2"/>
        <a:buChar char="§"/>
        <a:defRPr sz="1800" kern="1200">
          <a:solidFill>
            <a:schemeClr val="tx1"/>
          </a:solidFill>
          <a:latin typeface="Arial" pitchFamily="34" charset="0"/>
          <a:ea typeface="+mn-ea"/>
          <a:cs typeface="Arial" pitchFamily="34" charset="0"/>
        </a:defRPr>
      </a:lvl1pPr>
      <a:lvl2pPr marL="558602" indent="-214847" algn="l" defTabSz="687510" rtl="0" eaLnBrk="1" latinLnBrk="0" hangingPunct="1">
        <a:spcBef>
          <a:spcPct val="20000"/>
        </a:spcBef>
        <a:buClr>
          <a:schemeClr val="tx2"/>
        </a:buClr>
        <a:buFont typeface="Arial" pitchFamily="34" charset="0"/>
        <a:buChar char="–"/>
        <a:defRPr sz="1500" kern="1200">
          <a:solidFill>
            <a:schemeClr val="tx1"/>
          </a:solidFill>
          <a:latin typeface="Arial" pitchFamily="34" charset="0"/>
          <a:ea typeface="+mn-ea"/>
          <a:cs typeface="Arial" pitchFamily="34" charset="0"/>
        </a:defRPr>
      </a:lvl2pPr>
      <a:lvl3pPr marL="859388" indent="-171878" algn="l" defTabSz="687510" rtl="0" eaLnBrk="1" latinLnBrk="0" hangingPunct="1">
        <a:spcBef>
          <a:spcPct val="20000"/>
        </a:spcBef>
        <a:buClr>
          <a:schemeClr val="tx2"/>
        </a:buClr>
        <a:buSzPct val="75000"/>
        <a:buFont typeface="Wingdings" pitchFamily="2" charset="2"/>
        <a:buChar char="§"/>
        <a:defRPr sz="1203" kern="1200">
          <a:solidFill>
            <a:schemeClr val="tx1"/>
          </a:solidFill>
          <a:latin typeface="Arial" pitchFamily="34" charset="0"/>
          <a:ea typeface="+mn-ea"/>
          <a:cs typeface="Arial" pitchFamily="34" charset="0"/>
        </a:defRPr>
      </a:lvl3pPr>
      <a:lvl4pPr marL="1203143" indent="-171878" algn="l" defTabSz="687510" rtl="0" eaLnBrk="1" latinLnBrk="0" hangingPunct="1">
        <a:spcBef>
          <a:spcPct val="20000"/>
        </a:spcBef>
        <a:buFont typeface="Arial" pitchFamily="34" charset="0"/>
        <a:buNone/>
        <a:defRPr sz="1203" kern="1200">
          <a:solidFill>
            <a:schemeClr val="tx1"/>
          </a:solidFill>
          <a:latin typeface="Arial" pitchFamily="34" charset="0"/>
          <a:ea typeface="+mn-ea"/>
          <a:cs typeface="Arial" pitchFamily="34" charset="0"/>
        </a:defRPr>
      </a:lvl4pPr>
      <a:lvl5pPr marL="1546898" indent="-171878" algn="l" defTabSz="687510" rtl="0" eaLnBrk="1" latinLnBrk="0" hangingPunct="1">
        <a:spcBef>
          <a:spcPct val="20000"/>
        </a:spcBef>
        <a:buClr>
          <a:schemeClr val="tx2"/>
        </a:buClr>
        <a:buFont typeface="Arial" pitchFamily="34" charset="0"/>
        <a:buChar char="»"/>
        <a:defRPr sz="1053" kern="1200">
          <a:solidFill>
            <a:schemeClr val="tx1"/>
          </a:solidFill>
          <a:latin typeface="Arial" pitchFamily="34" charset="0"/>
          <a:ea typeface="+mn-ea"/>
          <a:cs typeface="Arial" pitchFamily="34" charset="0"/>
        </a:defRPr>
      </a:lvl5pPr>
      <a:lvl6pPr marL="189065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6pPr>
      <a:lvl7pPr marL="223440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7pPr>
      <a:lvl8pPr marL="257816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8pPr>
      <a:lvl9pPr marL="292191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9pPr>
    </p:bodyStyle>
    <p:otherStyle>
      <a:defPPr>
        <a:defRPr lang="en-US"/>
      </a:defPPr>
      <a:lvl1pPr marL="0" algn="l" defTabSz="687510" rtl="0" eaLnBrk="1" latinLnBrk="0" hangingPunct="1">
        <a:defRPr sz="1354" kern="1200">
          <a:solidFill>
            <a:schemeClr val="tx1"/>
          </a:solidFill>
          <a:latin typeface="+mn-lt"/>
          <a:ea typeface="+mn-ea"/>
          <a:cs typeface="+mn-cs"/>
        </a:defRPr>
      </a:lvl1pPr>
      <a:lvl2pPr marL="343755" algn="l" defTabSz="687510" rtl="0" eaLnBrk="1" latinLnBrk="0" hangingPunct="1">
        <a:defRPr sz="1354" kern="1200">
          <a:solidFill>
            <a:schemeClr val="tx1"/>
          </a:solidFill>
          <a:latin typeface="+mn-lt"/>
          <a:ea typeface="+mn-ea"/>
          <a:cs typeface="+mn-cs"/>
        </a:defRPr>
      </a:lvl2pPr>
      <a:lvl3pPr marL="687510" algn="l" defTabSz="687510" rtl="0" eaLnBrk="1" latinLnBrk="0" hangingPunct="1">
        <a:defRPr sz="1354" kern="1200">
          <a:solidFill>
            <a:schemeClr val="tx1"/>
          </a:solidFill>
          <a:latin typeface="+mn-lt"/>
          <a:ea typeface="+mn-ea"/>
          <a:cs typeface="+mn-cs"/>
        </a:defRPr>
      </a:lvl3pPr>
      <a:lvl4pPr marL="1031265" algn="l" defTabSz="687510" rtl="0" eaLnBrk="1" latinLnBrk="0" hangingPunct="1">
        <a:defRPr sz="1354" kern="1200">
          <a:solidFill>
            <a:schemeClr val="tx1"/>
          </a:solidFill>
          <a:latin typeface="+mn-lt"/>
          <a:ea typeface="+mn-ea"/>
          <a:cs typeface="+mn-cs"/>
        </a:defRPr>
      </a:lvl4pPr>
      <a:lvl5pPr marL="1375021" algn="l" defTabSz="687510" rtl="0" eaLnBrk="1" latinLnBrk="0" hangingPunct="1">
        <a:defRPr sz="1354" kern="1200">
          <a:solidFill>
            <a:schemeClr val="tx1"/>
          </a:solidFill>
          <a:latin typeface="+mn-lt"/>
          <a:ea typeface="+mn-ea"/>
          <a:cs typeface="+mn-cs"/>
        </a:defRPr>
      </a:lvl5pPr>
      <a:lvl6pPr marL="1718776" algn="l" defTabSz="687510" rtl="0" eaLnBrk="1" latinLnBrk="0" hangingPunct="1">
        <a:defRPr sz="1354" kern="1200">
          <a:solidFill>
            <a:schemeClr val="tx1"/>
          </a:solidFill>
          <a:latin typeface="+mn-lt"/>
          <a:ea typeface="+mn-ea"/>
          <a:cs typeface="+mn-cs"/>
        </a:defRPr>
      </a:lvl6pPr>
      <a:lvl7pPr marL="2062531" algn="l" defTabSz="687510" rtl="0" eaLnBrk="1" latinLnBrk="0" hangingPunct="1">
        <a:defRPr sz="1354" kern="1200">
          <a:solidFill>
            <a:schemeClr val="tx1"/>
          </a:solidFill>
          <a:latin typeface="+mn-lt"/>
          <a:ea typeface="+mn-ea"/>
          <a:cs typeface="+mn-cs"/>
        </a:defRPr>
      </a:lvl7pPr>
      <a:lvl8pPr marL="2406286" algn="l" defTabSz="687510" rtl="0" eaLnBrk="1" latinLnBrk="0" hangingPunct="1">
        <a:defRPr sz="1354" kern="1200">
          <a:solidFill>
            <a:schemeClr val="tx1"/>
          </a:solidFill>
          <a:latin typeface="+mn-lt"/>
          <a:ea typeface="+mn-ea"/>
          <a:cs typeface="+mn-cs"/>
        </a:defRPr>
      </a:lvl8pPr>
      <a:lvl9pPr marL="2750041" algn="l" defTabSz="687510" rtl="0" eaLnBrk="1" latinLnBrk="0" hangingPunct="1">
        <a:defRPr sz="1354"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3" name="Content"/>
          <p:cNvSpPr>
            <a:spLocks noGrp="1"/>
          </p:cNvSpPr>
          <p:nvPr>
            <p:ph type="body" idx="1"/>
          </p:nvPr>
        </p:nvSpPr>
        <p:spPr>
          <a:xfrm>
            <a:off x="457202" y="1200150"/>
            <a:ext cx="8077200" cy="3486150"/>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
        <p:nvSpPr>
          <p:cNvPr id="8" name="SlideNumber"/>
          <p:cNvSpPr/>
          <p:nvPr/>
        </p:nvSpPr>
        <p:spPr>
          <a:xfrm>
            <a:off x="8686800" y="4863716"/>
            <a:ext cx="457200" cy="285751"/>
          </a:xfrm>
          <a:prstGeom prst="rect">
            <a:avLst/>
          </a:prstGeom>
          <a:noFill/>
          <a:ln w="12700">
            <a:noFill/>
          </a:ln>
        </p:spPr>
        <p:txBody>
          <a:bodyPr wrap="square" anchor="ctr">
            <a:noAutofit/>
          </a:bodyPr>
          <a:lstStyle/>
          <a:p>
            <a:pPr algn="ctr"/>
            <a:fld id="{47FBD1EF-0801-4063-B668-C71608ACC70F}" type="slidenum">
              <a:rPr kumimoji="0" lang="en-US" sz="902" b="1" i="0" u="none" strike="noStrike" kern="1200" cap="none" spc="0" normalizeH="0" baseline="0" noProof="0" smtClean="0">
                <a:ln>
                  <a:noFill/>
                </a:ln>
                <a:solidFill>
                  <a:schemeClr val="tx2"/>
                </a:solidFill>
                <a:effectLst/>
                <a:uLnTx/>
                <a:uFillTx/>
                <a:latin typeface="Arial" pitchFamily="34" charset="0"/>
                <a:ea typeface="+mn-ea"/>
                <a:cs typeface="Arial" pitchFamily="34" charset="0"/>
              </a:rPr>
              <a:pPr algn="ctr"/>
              <a:t>‹Nr.›</a:t>
            </a:fld>
            <a:endParaRPr lang="en-US" sz="902" b="1" dirty="0">
              <a:solidFill>
                <a:schemeClr val="tx2"/>
              </a:solidFill>
            </a:endParaRPr>
          </a:p>
        </p:txBody>
      </p:sp>
      <p:pic>
        <p:nvPicPr>
          <p:cNvPr id="12" name="Logo" descr="logo647.png"/>
          <p:cNvPicPr>
            <a:picLocks noChangeAspect="1"/>
          </p:cNvPicPr>
          <p:nvPr/>
        </p:nvPicPr>
        <p:blipFill>
          <a:blip r:embed="rId10" cstate="print"/>
          <a:stretch>
            <a:fillRect/>
          </a:stretch>
        </p:blipFill>
        <p:spPr>
          <a:xfrm>
            <a:off x="8009504" y="17757"/>
            <a:ext cx="995637" cy="270202"/>
          </a:xfrm>
          <a:prstGeom prst="rect">
            <a:avLst/>
          </a:prstGeom>
          <a:noFill/>
          <a:ln>
            <a:noFill/>
          </a:ln>
        </p:spPr>
      </p:pic>
      <p:cxnSp>
        <p:nvCxnSpPr>
          <p:cNvPr id="13" name="Line"/>
          <p:cNvCxnSpPr/>
          <p:nvPr/>
        </p:nvCxnSpPr>
        <p:spPr>
          <a:xfrm rot="10800000" flipV="1">
            <a:off x="171878" y="132391"/>
            <a:ext cx="7723044" cy="158702"/>
          </a:xfrm>
          <a:prstGeom prst="bentConnector3">
            <a:avLst>
              <a:gd name="adj1" fmla="val 10001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9857401"/>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Lst>
  <p:hf hdr="0" ftr="0" dt="0"/>
  <p:txStyles>
    <p:titleStyle>
      <a:lvl1pPr algn="l" defTabSz="687510" rtl="0" eaLnBrk="1" latinLnBrk="0" hangingPunct="1">
        <a:spcBef>
          <a:spcPct val="0"/>
        </a:spcBef>
        <a:buNone/>
        <a:defRPr sz="2100" b="0" kern="1200">
          <a:solidFill>
            <a:schemeClr val="tx2"/>
          </a:solidFill>
          <a:latin typeface="Arial" pitchFamily="34" charset="0"/>
          <a:ea typeface="+mj-ea"/>
          <a:cs typeface="Arial" pitchFamily="34" charset="0"/>
        </a:defRPr>
      </a:lvl1pPr>
    </p:titleStyle>
    <p:bodyStyle>
      <a:lvl1pPr marL="257816" indent="-257816" algn="l" defTabSz="687510" rtl="0" eaLnBrk="1" latinLnBrk="0" hangingPunct="1">
        <a:spcBef>
          <a:spcPct val="20000"/>
        </a:spcBef>
        <a:buClr>
          <a:schemeClr val="tx2"/>
        </a:buClr>
        <a:buSzPct val="75000"/>
        <a:buFont typeface="Wingdings" pitchFamily="2" charset="2"/>
        <a:buChar char="§"/>
        <a:defRPr sz="1800" kern="1200">
          <a:solidFill>
            <a:schemeClr val="tx1"/>
          </a:solidFill>
          <a:latin typeface="Arial" pitchFamily="34" charset="0"/>
          <a:ea typeface="+mn-ea"/>
          <a:cs typeface="Arial" pitchFamily="34" charset="0"/>
        </a:defRPr>
      </a:lvl1pPr>
      <a:lvl2pPr marL="558602" indent="-214847" algn="l" defTabSz="687510" rtl="0" eaLnBrk="1" latinLnBrk="0" hangingPunct="1">
        <a:spcBef>
          <a:spcPct val="20000"/>
        </a:spcBef>
        <a:buClr>
          <a:schemeClr val="tx2"/>
        </a:buClr>
        <a:buFont typeface="Arial" pitchFamily="34" charset="0"/>
        <a:buChar char="–"/>
        <a:defRPr sz="1500" kern="1200">
          <a:solidFill>
            <a:schemeClr val="tx1"/>
          </a:solidFill>
          <a:latin typeface="Arial" pitchFamily="34" charset="0"/>
          <a:ea typeface="+mn-ea"/>
          <a:cs typeface="Arial" pitchFamily="34" charset="0"/>
        </a:defRPr>
      </a:lvl2pPr>
      <a:lvl3pPr marL="859388" indent="-171878" algn="l" defTabSz="687510" rtl="0" eaLnBrk="1" latinLnBrk="0" hangingPunct="1">
        <a:spcBef>
          <a:spcPct val="20000"/>
        </a:spcBef>
        <a:buClr>
          <a:schemeClr val="tx2"/>
        </a:buClr>
        <a:buSzPct val="75000"/>
        <a:buFont typeface="Wingdings" pitchFamily="2" charset="2"/>
        <a:buChar char="§"/>
        <a:defRPr sz="1203" kern="1200">
          <a:solidFill>
            <a:schemeClr val="tx1"/>
          </a:solidFill>
          <a:latin typeface="Arial" pitchFamily="34" charset="0"/>
          <a:ea typeface="+mn-ea"/>
          <a:cs typeface="Arial" pitchFamily="34" charset="0"/>
        </a:defRPr>
      </a:lvl3pPr>
      <a:lvl4pPr marL="1203143" indent="-171878" algn="l" defTabSz="687510" rtl="0" eaLnBrk="1" latinLnBrk="0" hangingPunct="1">
        <a:spcBef>
          <a:spcPct val="20000"/>
        </a:spcBef>
        <a:buFont typeface="Arial" pitchFamily="34" charset="0"/>
        <a:buNone/>
        <a:defRPr sz="1203" kern="1200">
          <a:solidFill>
            <a:schemeClr val="tx1"/>
          </a:solidFill>
          <a:latin typeface="Arial" pitchFamily="34" charset="0"/>
          <a:ea typeface="+mn-ea"/>
          <a:cs typeface="Arial" pitchFamily="34" charset="0"/>
        </a:defRPr>
      </a:lvl4pPr>
      <a:lvl5pPr marL="1546898" indent="-171878" algn="l" defTabSz="687510" rtl="0" eaLnBrk="1" latinLnBrk="0" hangingPunct="1">
        <a:spcBef>
          <a:spcPct val="20000"/>
        </a:spcBef>
        <a:buClr>
          <a:schemeClr val="tx2"/>
        </a:buClr>
        <a:buFont typeface="Arial" pitchFamily="34" charset="0"/>
        <a:buChar char="»"/>
        <a:defRPr sz="1053" kern="1200">
          <a:solidFill>
            <a:schemeClr val="tx1"/>
          </a:solidFill>
          <a:latin typeface="Arial" pitchFamily="34" charset="0"/>
          <a:ea typeface="+mn-ea"/>
          <a:cs typeface="Arial" pitchFamily="34" charset="0"/>
        </a:defRPr>
      </a:lvl5pPr>
      <a:lvl6pPr marL="189065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6pPr>
      <a:lvl7pPr marL="223440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7pPr>
      <a:lvl8pPr marL="257816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8pPr>
      <a:lvl9pPr marL="292191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9pPr>
    </p:bodyStyle>
    <p:otherStyle>
      <a:defPPr>
        <a:defRPr lang="en-US"/>
      </a:defPPr>
      <a:lvl1pPr marL="0" algn="l" defTabSz="687510" rtl="0" eaLnBrk="1" latinLnBrk="0" hangingPunct="1">
        <a:defRPr sz="1354" kern="1200">
          <a:solidFill>
            <a:schemeClr val="tx1"/>
          </a:solidFill>
          <a:latin typeface="+mn-lt"/>
          <a:ea typeface="+mn-ea"/>
          <a:cs typeface="+mn-cs"/>
        </a:defRPr>
      </a:lvl1pPr>
      <a:lvl2pPr marL="343755" algn="l" defTabSz="687510" rtl="0" eaLnBrk="1" latinLnBrk="0" hangingPunct="1">
        <a:defRPr sz="1354" kern="1200">
          <a:solidFill>
            <a:schemeClr val="tx1"/>
          </a:solidFill>
          <a:latin typeface="+mn-lt"/>
          <a:ea typeface="+mn-ea"/>
          <a:cs typeface="+mn-cs"/>
        </a:defRPr>
      </a:lvl2pPr>
      <a:lvl3pPr marL="687510" algn="l" defTabSz="687510" rtl="0" eaLnBrk="1" latinLnBrk="0" hangingPunct="1">
        <a:defRPr sz="1354" kern="1200">
          <a:solidFill>
            <a:schemeClr val="tx1"/>
          </a:solidFill>
          <a:latin typeface="+mn-lt"/>
          <a:ea typeface="+mn-ea"/>
          <a:cs typeface="+mn-cs"/>
        </a:defRPr>
      </a:lvl3pPr>
      <a:lvl4pPr marL="1031265" algn="l" defTabSz="687510" rtl="0" eaLnBrk="1" latinLnBrk="0" hangingPunct="1">
        <a:defRPr sz="1354" kern="1200">
          <a:solidFill>
            <a:schemeClr val="tx1"/>
          </a:solidFill>
          <a:latin typeface="+mn-lt"/>
          <a:ea typeface="+mn-ea"/>
          <a:cs typeface="+mn-cs"/>
        </a:defRPr>
      </a:lvl4pPr>
      <a:lvl5pPr marL="1375021" algn="l" defTabSz="687510" rtl="0" eaLnBrk="1" latinLnBrk="0" hangingPunct="1">
        <a:defRPr sz="1354" kern="1200">
          <a:solidFill>
            <a:schemeClr val="tx1"/>
          </a:solidFill>
          <a:latin typeface="+mn-lt"/>
          <a:ea typeface="+mn-ea"/>
          <a:cs typeface="+mn-cs"/>
        </a:defRPr>
      </a:lvl5pPr>
      <a:lvl6pPr marL="1718776" algn="l" defTabSz="687510" rtl="0" eaLnBrk="1" latinLnBrk="0" hangingPunct="1">
        <a:defRPr sz="1354" kern="1200">
          <a:solidFill>
            <a:schemeClr val="tx1"/>
          </a:solidFill>
          <a:latin typeface="+mn-lt"/>
          <a:ea typeface="+mn-ea"/>
          <a:cs typeface="+mn-cs"/>
        </a:defRPr>
      </a:lvl6pPr>
      <a:lvl7pPr marL="2062531" algn="l" defTabSz="687510" rtl="0" eaLnBrk="1" latinLnBrk="0" hangingPunct="1">
        <a:defRPr sz="1354" kern="1200">
          <a:solidFill>
            <a:schemeClr val="tx1"/>
          </a:solidFill>
          <a:latin typeface="+mn-lt"/>
          <a:ea typeface="+mn-ea"/>
          <a:cs typeface="+mn-cs"/>
        </a:defRPr>
      </a:lvl7pPr>
      <a:lvl8pPr marL="2406286" algn="l" defTabSz="687510" rtl="0" eaLnBrk="1" latinLnBrk="0" hangingPunct="1">
        <a:defRPr sz="1354" kern="1200">
          <a:solidFill>
            <a:schemeClr val="tx1"/>
          </a:solidFill>
          <a:latin typeface="+mn-lt"/>
          <a:ea typeface="+mn-ea"/>
          <a:cs typeface="+mn-cs"/>
        </a:defRPr>
      </a:lvl8pPr>
      <a:lvl9pPr marL="2750041" algn="l" defTabSz="687510" rtl="0" eaLnBrk="1" latinLnBrk="0" hangingPunct="1">
        <a:defRPr sz="1354"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457202" y="342900"/>
            <a:ext cx="8077200" cy="742950"/>
          </a:xfrm>
          <a:prstGeom prst="rect">
            <a:avLst/>
          </a:prstGeom>
        </p:spPr>
        <p:txBody>
          <a:bodyPr vert="horz" lIns="91440" tIns="45720" rIns="91440" bIns="45720" rtlCol="0" anchor="t" anchorCtr="0">
            <a:noAutofit/>
          </a:bodyPr>
          <a:lstStyle/>
          <a:p>
            <a:r>
              <a:rPr lang="en-US"/>
              <a:t>Click to edit Master title style</a:t>
            </a:r>
          </a:p>
        </p:txBody>
      </p:sp>
      <p:sp>
        <p:nvSpPr>
          <p:cNvPr id="3" name="Content"/>
          <p:cNvSpPr>
            <a:spLocks noGrp="1"/>
          </p:cNvSpPr>
          <p:nvPr>
            <p:ph type="body" idx="1"/>
          </p:nvPr>
        </p:nvSpPr>
        <p:spPr>
          <a:xfrm>
            <a:off x="457202" y="1200150"/>
            <a:ext cx="8077200" cy="348615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p:txBody>
      </p:sp>
      <p:sp>
        <p:nvSpPr>
          <p:cNvPr id="8" name="SlideNumber"/>
          <p:cNvSpPr/>
          <p:nvPr/>
        </p:nvSpPr>
        <p:spPr>
          <a:xfrm>
            <a:off x="0" y="4923737"/>
            <a:ext cx="377852" cy="214689"/>
          </a:xfrm>
          <a:prstGeom prst="rect">
            <a:avLst/>
          </a:prstGeom>
          <a:noFill/>
          <a:ln w="12700">
            <a:noFill/>
          </a:ln>
        </p:spPr>
        <p:txBody>
          <a:bodyPr wrap="square" anchor="ctr">
            <a:noAutofit/>
          </a:bodyPr>
          <a:lstStyle/>
          <a:p>
            <a:pPr algn="ctr"/>
            <a:fld id="{47FBD1EF-0801-4063-B668-C71608ACC70F}" type="slidenum">
              <a:rPr kumimoji="0" lang="en-US" sz="9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algn="ctr"/>
              <a:t>‹Nr.›</a:t>
            </a:fld>
            <a:endParaRPr lang="en-US" sz="900" b="1">
              <a:solidFill>
                <a:schemeClr val="bg1"/>
              </a:solidFill>
            </a:endParaRPr>
          </a:p>
        </p:txBody>
      </p:sp>
      <p:pic>
        <p:nvPicPr>
          <p:cNvPr id="11" name="Picture 10" descr="A picture containing object&#10;&#10;Description automatically generated">
            <a:extLst>
              <a:ext uri="{FF2B5EF4-FFF2-40B4-BE49-F238E27FC236}">
                <a16:creationId xmlns:a16="http://schemas.microsoft.com/office/drawing/2014/main" id="{9DAFC215-4F70-47D2-9579-184A59099C2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245550" y="4906442"/>
            <a:ext cx="826725" cy="164337"/>
          </a:xfrm>
          <a:prstGeom prst="rect">
            <a:avLst/>
          </a:prstGeom>
        </p:spPr>
      </p:pic>
    </p:spTree>
    <p:extLst>
      <p:ext uri="{BB962C8B-B14F-4D97-AF65-F5344CB8AC3E}">
        <p14:creationId xmlns:p14="http://schemas.microsoft.com/office/powerpoint/2010/main" val="618258627"/>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Lst>
  <p:transition>
    <p:fade/>
  </p:transition>
  <p:hf hdr="0" ftr="0" dt="0"/>
  <p:txStyles>
    <p:titleStyle>
      <a:lvl1pPr algn="l" defTabSz="687510" rtl="0" eaLnBrk="1" latinLnBrk="0" hangingPunct="1">
        <a:spcBef>
          <a:spcPct val="0"/>
        </a:spcBef>
        <a:buNone/>
        <a:defRPr sz="2700" b="1" kern="1200">
          <a:solidFill>
            <a:srgbClr val="004B87"/>
          </a:solidFill>
          <a:latin typeface="Arial" pitchFamily="34" charset="0"/>
          <a:ea typeface="+mj-ea"/>
          <a:cs typeface="Arial" pitchFamily="34" charset="0"/>
        </a:defRPr>
      </a:lvl1pPr>
    </p:titleStyle>
    <p:bodyStyle>
      <a:lvl1pPr marL="257816" indent="-257816" algn="l" defTabSz="687510" rtl="0" eaLnBrk="1" latinLnBrk="0" hangingPunct="1">
        <a:spcBef>
          <a:spcPct val="20000"/>
        </a:spcBef>
        <a:buClr>
          <a:schemeClr val="tx2"/>
        </a:buClr>
        <a:buSzPct val="75000"/>
        <a:buFont typeface="Wingdings" pitchFamily="2" charset="2"/>
        <a:buChar char="§"/>
        <a:defRPr sz="1800" kern="1200">
          <a:solidFill>
            <a:schemeClr val="tx1"/>
          </a:solidFill>
          <a:latin typeface="Arial" pitchFamily="34" charset="0"/>
          <a:ea typeface="+mn-ea"/>
          <a:cs typeface="Arial" pitchFamily="34" charset="0"/>
        </a:defRPr>
      </a:lvl1pPr>
      <a:lvl2pPr marL="558602" indent="-214847" algn="l" defTabSz="687510" rtl="0" eaLnBrk="1" latinLnBrk="0" hangingPunct="1">
        <a:spcBef>
          <a:spcPct val="20000"/>
        </a:spcBef>
        <a:buClr>
          <a:schemeClr val="tx2"/>
        </a:buClr>
        <a:buFont typeface="Arial" pitchFamily="34" charset="0"/>
        <a:buChar char="–"/>
        <a:defRPr sz="1500" kern="1200">
          <a:solidFill>
            <a:schemeClr val="tx1"/>
          </a:solidFill>
          <a:latin typeface="Arial" pitchFamily="34" charset="0"/>
          <a:ea typeface="+mn-ea"/>
          <a:cs typeface="Arial" pitchFamily="34" charset="0"/>
        </a:defRPr>
      </a:lvl2pPr>
      <a:lvl3pPr marL="859388" indent="-171878" algn="l" defTabSz="687510" rtl="0" eaLnBrk="1" latinLnBrk="0" hangingPunct="1">
        <a:spcBef>
          <a:spcPct val="20000"/>
        </a:spcBef>
        <a:buClr>
          <a:schemeClr val="tx2"/>
        </a:buClr>
        <a:buSzPct val="75000"/>
        <a:buFont typeface="Wingdings" pitchFamily="2" charset="2"/>
        <a:buChar char="§"/>
        <a:defRPr sz="1203" kern="1200">
          <a:solidFill>
            <a:schemeClr val="tx1"/>
          </a:solidFill>
          <a:latin typeface="Arial" pitchFamily="34" charset="0"/>
          <a:ea typeface="+mn-ea"/>
          <a:cs typeface="Arial" pitchFamily="34" charset="0"/>
        </a:defRPr>
      </a:lvl3pPr>
      <a:lvl4pPr marL="1203143" indent="-171878" algn="l" defTabSz="687510" rtl="0" eaLnBrk="1" latinLnBrk="0" hangingPunct="1">
        <a:spcBef>
          <a:spcPct val="20000"/>
        </a:spcBef>
        <a:buFont typeface="Arial" pitchFamily="34" charset="0"/>
        <a:buNone/>
        <a:defRPr sz="1203" kern="1200">
          <a:solidFill>
            <a:schemeClr val="tx1"/>
          </a:solidFill>
          <a:latin typeface="Arial" pitchFamily="34" charset="0"/>
          <a:ea typeface="+mn-ea"/>
          <a:cs typeface="Arial" pitchFamily="34" charset="0"/>
        </a:defRPr>
      </a:lvl4pPr>
      <a:lvl5pPr marL="1546898" indent="-171878" algn="l" defTabSz="687510" rtl="0" eaLnBrk="1" latinLnBrk="0" hangingPunct="1">
        <a:spcBef>
          <a:spcPct val="20000"/>
        </a:spcBef>
        <a:buClr>
          <a:schemeClr val="tx2"/>
        </a:buClr>
        <a:buFont typeface="Arial" pitchFamily="34" charset="0"/>
        <a:buChar char="»"/>
        <a:defRPr sz="1053" kern="1200">
          <a:solidFill>
            <a:schemeClr val="tx1"/>
          </a:solidFill>
          <a:latin typeface="Arial" pitchFamily="34" charset="0"/>
          <a:ea typeface="+mn-ea"/>
          <a:cs typeface="Arial" pitchFamily="34" charset="0"/>
        </a:defRPr>
      </a:lvl5pPr>
      <a:lvl6pPr marL="189065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6pPr>
      <a:lvl7pPr marL="223440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7pPr>
      <a:lvl8pPr marL="2578163"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8pPr>
      <a:lvl9pPr marL="2921918" indent="-171878" algn="l" defTabSz="687510" rtl="0" eaLnBrk="1" latinLnBrk="0" hangingPunct="1">
        <a:spcBef>
          <a:spcPct val="20000"/>
        </a:spcBef>
        <a:buFont typeface="Arial" pitchFamily="34" charset="0"/>
        <a:buChar char="•"/>
        <a:defRPr sz="1504" kern="1200">
          <a:solidFill>
            <a:schemeClr val="tx1"/>
          </a:solidFill>
          <a:latin typeface="+mn-lt"/>
          <a:ea typeface="+mn-ea"/>
          <a:cs typeface="+mn-cs"/>
        </a:defRPr>
      </a:lvl9pPr>
    </p:bodyStyle>
    <p:otherStyle>
      <a:defPPr>
        <a:defRPr lang="en-US"/>
      </a:defPPr>
      <a:lvl1pPr marL="0" algn="l" defTabSz="687510" rtl="0" eaLnBrk="1" latinLnBrk="0" hangingPunct="1">
        <a:defRPr sz="1354" kern="1200">
          <a:solidFill>
            <a:schemeClr val="tx1"/>
          </a:solidFill>
          <a:latin typeface="+mn-lt"/>
          <a:ea typeface="+mn-ea"/>
          <a:cs typeface="+mn-cs"/>
        </a:defRPr>
      </a:lvl1pPr>
      <a:lvl2pPr marL="343755" algn="l" defTabSz="687510" rtl="0" eaLnBrk="1" latinLnBrk="0" hangingPunct="1">
        <a:defRPr sz="1354" kern="1200">
          <a:solidFill>
            <a:schemeClr val="tx1"/>
          </a:solidFill>
          <a:latin typeface="+mn-lt"/>
          <a:ea typeface="+mn-ea"/>
          <a:cs typeface="+mn-cs"/>
        </a:defRPr>
      </a:lvl2pPr>
      <a:lvl3pPr marL="687510" algn="l" defTabSz="687510" rtl="0" eaLnBrk="1" latinLnBrk="0" hangingPunct="1">
        <a:defRPr sz="1354" kern="1200">
          <a:solidFill>
            <a:schemeClr val="tx1"/>
          </a:solidFill>
          <a:latin typeface="+mn-lt"/>
          <a:ea typeface="+mn-ea"/>
          <a:cs typeface="+mn-cs"/>
        </a:defRPr>
      </a:lvl3pPr>
      <a:lvl4pPr marL="1031265" algn="l" defTabSz="687510" rtl="0" eaLnBrk="1" latinLnBrk="0" hangingPunct="1">
        <a:defRPr sz="1354" kern="1200">
          <a:solidFill>
            <a:schemeClr val="tx1"/>
          </a:solidFill>
          <a:latin typeface="+mn-lt"/>
          <a:ea typeface="+mn-ea"/>
          <a:cs typeface="+mn-cs"/>
        </a:defRPr>
      </a:lvl4pPr>
      <a:lvl5pPr marL="1375021" algn="l" defTabSz="687510" rtl="0" eaLnBrk="1" latinLnBrk="0" hangingPunct="1">
        <a:defRPr sz="1354" kern="1200">
          <a:solidFill>
            <a:schemeClr val="tx1"/>
          </a:solidFill>
          <a:latin typeface="+mn-lt"/>
          <a:ea typeface="+mn-ea"/>
          <a:cs typeface="+mn-cs"/>
        </a:defRPr>
      </a:lvl5pPr>
      <a:lvl6pPr marL="1718776" algn="l" defTabSz="687510" rtl="0" eaLnBrk="1" latinLnBrk="0" hangingPunct="1">
        <a:defRPr sz="1354" kern="1200">
          <a:solidFill>
            <a:schemeClr val="tx1"/>
          </a:solidFill>
          <a:latin typeface="+mn-lt"/>
          <a:ea typeface="+mn-ea"/>
          <a:cs typeface="+mn-cs"/>
        </a:defRPr>
      </a:lvl6pPr>
      <a:lvl7pPr marL="2062531" algn="l" defTabSz="687510" rtl="0" eaLnBrk="1" latinLnBrk="0" hangingPunct="1">
        <a:defRPr sz="1354" kern="1200">
          <a:solidFill>
            <a:schemeClr val="tx1"/>
          </a:solidFill>
          <a:latin typeface="+mn-lt"/>
          <a:ea typeface="+mn-ea"/>
          <a:cs typeface="+mn-cs"/>
        </a:defRPr>
      </a:lvl7pPr>
      <a:lvl8pPr marL="2406286" algn="l" defTabSz="687510" rtl="0" eaLnBrk="1" latinLnBrk="0" hangingPunct="1">
        <a:defRPr sz="1354" kern="1200">
          <a:solidFill>
            <a:schemeClr val="tx1"/>
          </a:solidFill>
          <a:latin typeface="+mn-lt"/>
          <a:ea typeface="+mn-ea"/>
          <a:cs typeface="+mn-cs"/>
        </a:defRPr>
      </a:lvl8pPr>
      <a:lvl9pPr marL="2750041" algn="l" defTabSz="687510" rtl="0" eaLnBrk="1" latinLnBrk="0" hangingPunct="1">
        <a:defRPr sz="135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12.png"/><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gradFill>
          <a:gsLst>
            <a:gs pos="0">
              <a:srgbClr val="0064BD"/>
            </a:gs>
            <a:gs pos="100000">
              <a:schemeClr val="accent1">
                <a:lumMod val="75000"/>
              </a:schemeClr>
            </a:gs>
          </a:gsLst>
          <a:lin ang="2700000" scaled="1"/>
        </a:gradFill>
        <a:effectLst/>
      </p:bgPr>
    </p:bg>
    <p:spTree>
      <p:nvGrpSpPr>
        <p:cNvPr id="1" name=""/>
        <p:cNvGrpSpPr/>
        <p:nvPr/>
      </p:nvGrpSpPr>
      <p:grpSpPr bwMode="auto">
        <a:xfrm>
          <a:off x="0" y="0"/>
          <a:ext cx="0" cy="0"/>
          <a:chOff x="0" y="0"/>
          <a:chExt cx="0" cy="0"/>
        </a:xfrm>
      </p:grpSpPr>
      <p:graphicFrame>
        <p:nvGraphicFramePr>
          <p:cNvPr id="2" name="Objekt 1"/>
          <p:cNvGraphicFramePr>
            <a:graphicFrameLocks noChangeAspect="1"/>
          </p:cNvGraphicFramePr>
          <p:nvPr/>
        </p:nvGraphicFramePr>
        <p:xfrm>
          <a:off x="1191" y="1191"/>
          <a:ext cx="1190" cy="1190"/>
        </p:xfrm>
        <a:graphic>
          <a:graphicData uri="http://schemas.openxmlformats.org/presentationml/2006/ole">
            <mc:AlternateContent xmlns:mc="http://schemas.openxmlformats.org/markup-compatibility/2006">
              <mc:Choice xmlns:v="urn:schemas-microsoft-com:vml" Requires="v">
                <p:oleObj spid="_x0000_s2049" name="oleObj" r:id="rId3" imgW="0" imgH="0" progId="TCLayout.ActiveDocument.1">
                  <p:embed/>
                </p:oleObj>
              </mc:Choice>
              <mc:Fallback>
                <p:oleObj name="oleObj" r:id="rId3" imgW="0" imgH="0" progId="TCLayout.ActiveDocument.1">
                  <p:embed/>
                  <p:pic>
                    <p:nvPicPr>
                      <p:cNvPr id="2" name="Objekt 1"/>
                      <p:cNvPicPr/>
                      <p:nvPr/>
                    </p:nvPicPr>
                    <p:blipFill>
                      <a:blip r:embed="rId4"/>
                      <a:stretch/>
                    </p:blipFill>
                    <p:spPr bwMode="auto">
                      <a:xfrm>
                        <a:off x="1191" y="1191"/>
                        <a:ext cx="1190" cy="1190"/>
                      </a:xfrm>
                      <a:prstGeom prst="rect">
                        <a:avLst/>
                      </a:prstGeom>
                    </p:spPr>
                  </p:pic>
                </p:oleObj>
              </mc:Fallback>
            </mc:AlternateContent>
          </a:graphicData>
        </a:graphic>
      </p:graphicFrame>
      <p:sp>
        <p:nvSpPr>
          <p:cNvPr id="15" name="Picture Placeholder 14"/>
          <p:cNvSpPr>
            <a:spLocks noGrp="1"/>
          </p:cNvSpPr>
          <p:nvPr>
            <p:ph type="pic" sz="quarter" idx="14"/>
          </p:nvPr>
        </p:nvSpPr>
        <p:spPr bwMode="auto">
          <a:xfrm>
            <a:off x="0" y="146092"/>
            <a:ext cx="9144000" cy="4808253"/>
          </a:xfrm>
          <a:ln>
            <a:noFill/>
          </a:ln>
        </p:spPr>
      </p:sp>
      <p:sp>
        <p:nvSpPr>
          <p:cNvPr id="17" name="Text Placeholder 16"/>
          <p:cNvSpPr>
            <a:spLocks noGrp="1"/>
          </p:cNvSpPr>
          <p:nvPr>
            <p:ph type="body" sz="quarter" idx="17"/>
          </p:nvPr>
        </p:nvSpPr>
        <p:spPr bwMode="auto">
          <a:xfrm>
            <a:off x="0" y="4775752"/>
            <a:ext cx="9144000" cy="357187"/>
          </a:xfrm>
        </p:spPr>
        <p:txBody>
          <a:bodyPr/>
          <a:lstStyle/>
          <a:p>
            <a:pPr>
              <a:defRPr/>
            </a:pPr>
            <a:endParaRPr lang="en-ZA" dirty="0"/>
          </a:p>
        </p:txBody>
      </p:sp>
      <p:sp>
        <p:nvSpPr>
          <p:cNvPr id="6" name="Datumsplatzhalter 5"/>
          <p:cNvSpPr>
            <a:spLocks noGrp="1"/>
          </p:cNvSpPr>
          <p:nvPr>
            <p:ph type="dt" sz="half" idx="10"/>
          </p:nvPr>
        </p:nvSpPr>
        <p:spPr bwMode="auto"/>
        <p:txBody>
          <a:bodyPr/>
          <a:lstStyle/>
          <a:p>
            <a:pPr>
              <a:defRPr/>
            </a:pPr>
            <a:r>
              <a:rPr lang="en-GB" dirty="0"/>
              <a:t>Category of the Challenge: </a:t>
            </a:r>
            <a:r>
              <a:rPr lang="de-DE" i="1" dirty="0">
                <a:solidFill>
                  <a:schemeClr val="bg1">
                    <a:lumMod val="65000"/>
                  </a:schemeClr>
                </a:solidFill>
              </a:rPr>
              <a:t>Energy</a:t>
            </a:r>
          </a:p>
          <a:p>
            <a:pPr>
              <a:defRPr/>
            </a:pPr>
            <a:endParaRPr lang="en-GB" dirty="0"/>
          </a:p>
        </p:txBody>
      </p:sp>
      <p:sp>
        <p:nvSpPr>
          <p:cNvPr id="18" name="Text Placeholder 17"/>
          <p:cNvSpPr>
            <a:spLocks noGrp="1"/>
          </p:cNvSpPr>
          <p:nvPr>
            <p:ph type="body" sz="quarter" idx="18"/>
          </p:nvPr>
        </p:nvSpPr>
        <p:spPr bwMode="auto"/>
        <p:txBody>
          <a:bodyPr>
            <a:noAutofit/>
          </a:bodyPr>
          <a:lstStyle/>
          <a:p>
            <a:pPr>
              <a:defRPr/>
            </a:pPr>
            <a:r>
              <a:rPr lang="en-ZA" sz="1000" dirty="0"/>
              <a:t>MathWorks – Electrification of Aircraft</a:t>
            </a:r>
          </a:p>
        </p:txBody>
      </p:sp>
      <p:sp>
        <p:nvSpPr>
          <p:cNvPr id="19" name="Text Placeholder 18"/>
          <p:cNvSpPr>
            <a:spLocks noGrp="1"/>
          </p:cNvSpPr>
          <p:nvPr>
            <p:ph type="body" sz="quarter" idx="19"/>
          </p:nvPr>
        </p:nvSpPr>
        <p:spPr bwMode="auto">
          <a:xfrm>
            <a:off x="8059060" y="4039843"/>
            <a:ext cx="832714" cy="596015"/>
          </a:xfrm>
        </p:spPr>
        <p:txBody>
          <a:bodyPr/>
          <a:lstStyle/>
          <a:p>
            <a:pPr>
              <a:defRPr/>
            </a:pPr>
            <a:endParaRPr lang="en-ZA" dirty="0"/>
          </a:p>
        </p:txBody>
      </p:sp>
      <p:sp>
        <p:nvSpPr>
          <p:cNvPr id="20" name="Text Placeholder 19"/>
          <p:cNvSpPr>
            <a:spLocks noGrp="1"/>
          </p:cNvSpPr>
          <p:nvPr>
            <p:ph type="body" sz="quarter" idx="20"/>
          </p:nvPr>
        </p:nvSpPr>
        <p:spPr bwMode="auto"/>
        <p:txBody>
          <a:bodyPr/>
          <a:lstStyle/>
          <a:p>
            <a:pPr>
              <a:defRPr/>
            </a:pPr>
            <a:endParaRPr lang="en-ZA"/>
          </a:p>
        </p:txBody>
      </p:sp>
      <p:pic>
        <p:nvPicPr>
          <p:cNvPr id="22" name="Grafik 21">
            <a:extLst>
              <a:ext uri="{FF2B5EF4-FFF2-40B4-BE49-F238E27FC236}">
                <a16:creationId xmlns:a16="http://schemas.microsoft.com/office/drawing/2014/main" id="{700E826D-0B72-4344-9DB7-A8EE0BCA61D2}"/>
              </a:ext>
            </a:extLst>
          </p:cNvPr>
          <p:cNvPicPr>
            <a:picLocks noChangeAspect="1"/>
          </p:cNvPicPr>
          <p:nvPr/>
        </p:nvPicPr>
        <p:blipFill>
          <a:blip r:embed="rId5"/>
          <a:stretch>
            <a:fillRect/>
          </a:stretch>
        </p:blipFill>
        <p:spPr bwMode="auto">
          <a:xfrm>
            <a:off x="8213558" y="324686"/>
            <a:ext cx="611352" cy="322199"/>
          </a:xfrm>
          <a:prstGeom prst="rect">
            <a:avLst/>
          </a:prstGeom>
        </p:spPr>
      </p:pic>
      <p:sp>
        <p:nvSpPr>
          <p:cNvPr id="11" name="Inhaltsplatzhalter 1">
            <a:extLst>
              <a:ext uri="{FF2B5EF4-FFF2-40B4-BE49-F238E27FC236}">
                <a16:creationId xmlns:a16="http://schemas.microsoft.com/office/drawing/2014/main" id="{7E55B904-51DA-BE47-B2BB-0E41F8954440}"/>
              </a:ext>
            </a:extLst>
          </p:cNvPr>
          <p:cNvSpPr txBox="1">
            <a:spLocks/>
          </p:cNvSpPr>
          <p:nvPr/>
        </p:nvSpPr>
        <p:spPr bwMode="auto">
          <a:xfrm>
            <a:off x="315912" y="950863"/>
            <a:ext cx="8508998" cy="3603631"/>
          </a:xfrm>
          <a:prstGeom prst="rect">
            <a:avLst/>
          </a:prstGeom>
        </p:spPr>
        <p:txBody>
          <a:bodyPr/>
          <a:lst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de-DE" sz="1200" b="1" dirty="0"/>
              <a:t>Problem </a:t>
            </a:r>
            <a:r>
              <a:rPr lang="de-DE" sz="1200" b="1" dirty="0" err="1"/>
              <a:t>definition</a:t>
            </a:r>
            <a:r>
              <a:rPr lang="de-DE" sz="1200" b="1" dirty="0"/>
              <a:t>: </a:t>
            </a:r>
            <a:r>
              <a:rPr lang="en-US" sz="1200" i="1" dirty="0">
                <a:solidFill>
                  <a:schemeClr val="bg1">
                    <a:lumMod val="65000"/>
                  </a:schemeClr>
                </a:solidFill>
              </a:rPr>
              <a:t>Electrification of automotive vehicles is well underway, but there is still much to be done to electrify flight. The required energy density required for aircraft often comes from sources of combustion which are not sustainable or environmentally friendly.</a:t>
            </a:r>
          </a:p>
          <a:p>
            <a:endParaRPr lang="de-DE" sz="1200" dirty="0"/>
          </a:p>
          <a:p>
            <a:r>
              <a:rPr lang="en-US" sz="1200" b="1" dirty="0"/>
              <a:t>Waste-Challenge: </a:t>
            </a:r>
            <a:r>
              <a:rPr lang="en-US" sz="1200" i="1" dirty="0">
                <a:solidFill>
                  <a:schemeClr val="bg1">
                    <a:lumMod val="65000"/>
                  </a:schemeClr>
                </a:solidFill>
              </a:rPr>
              <a:t>Electrification of aircraft provides opportunity for propulsion energy to come from clean and renewable green energy sources. To succeed it is essential that you provide clear, quantitative, data-driven conclusions underpinned by use of rigorous mathematical models and time-domain simulations.</a:t>
            </a:r>
            <a:endParaRPr lang="de-DE" sz="1200" i="1" dirty="0">
              <a:solidFill>
                <a:schemeClr val="bg1">
                  <a:lumMod val="65000"/>
                </a:schemeClr>
              </a:solidFill>
            </a:endParaRPr>
          </a:p>
          <a:p>
            <a:endParaRPr lang="en-US" sz="1200" b="1" dirty="0"/>
          </a:p>
          <a:p>
            <a:r>
              <a:rPr lang="en-US" sz="1200" b="1" dirty="0"/>
              <a:t>Desired Impact:</a:t>
            </a:r>
            <a:r>
              <a:rPr lang="en-DE" sz="1200" b="1" dirty="0"/>
              <a:t> </a:t>
            </a:r>
            <a:r>
              <a:rPr lang="en-US" sz="1200" i="1" dirty="0">
                <a:solidFill>
                  <a:schemeClr val="bg1">
                    <a:lumMod val="65000"/>
                  </a:schemeClr>
                </a:solidFill>
              </a:rPr>
              <a:t>Provide recommendations to influence:</a:t>
            </a:r>
          </a:p>
          <a:p>
            <a:pPr marL="347663" lvl="1" indent="-171450">
              <a:buFont typeface="Arial" panose="020B0604020202020204" pitchFamily="34" charset="0"/>
              <a:buChar char="•"/>
            </a:pPr>
            <a:r>
              <a:rPr lang="en-US" sz="1200" i="1" dirty="0">
                <a:solidFill>
                  <a:schemeClr val="bg1">
                    <a:lumMod val="65000"/>
                  </a:schemeClr>
                </a:solidFill>
              </a:rPr>
              <a:t>Individuals – should technologies you investigated influence flight purchasing decisions by passengers?</a:t>
            </a:r>
          </a:p>
          <a:p>
            <a:pPr marL="347663" lvl="1" indent="-171450">
              <a:buFont typeface="Arial" panose="020B0604020202020204" pitchFamily="34" charset="0"/>
              <a:buChar char="•"/>
            </a:pPr>
            <a:r>
              <a:rPr lang="en-US" sz="1200" i="1" dirty="0">
                <a:solidFill>
                  <a:schemeClr val="bg1">
                    <a:lumMod val="65000"/>
                  </a:schemeClr>
                </a:solidFill>
              </a:rPr>
              <a:t>Industry – should the technology you investigated be further developed and why?</a:t>
            </a:r>
          </a:p>
          <a:p>
            <a:pPr marL="347663" lvl="1" indent="-171450">
              <a:buFont typeface="Arial" panose="020B0604020202020204" pitchFamily="34" charset="0"/>
              <a:buChar char="•"/>
            </a:pPr>
            <a:r>
              <a:rPr lang="en-US" sz="1200" i="1" dirty="0">
                <a:solidFill>
                  <a:schemeClr val="bg1">
                    <a:lumMod val="65000"/>
                  </a:schemeClr>
                </a:solidFill>
              </a:rPr>
              <a:t>Government – shape government policy to direct investment and multiply the benefits</a:t>
            </a:r>
            <a:endParaRPr lang="en-US" sz="1200" b="1" dirty="0"/>
          </a:p>
          <a:p>
            <a:endParaRPr lang="en-US" sz="1200" b="1" dirty="0"/>
          </a:p>
          <a:p>
            <a:r>
              <a:rPr lang="en-US" sz="1200" b="1" dirty="0"/>
              <a:t>Relevant considerations for the challenge/theme: </a:t>
            </a:r>
            <a:endParaRPr lang="en-DE" sz="1200" dirty="0"/>
          </a:p>
          <a:p>
            <a:r>
              <a:rPr lang="en-US" sz="1200" i="1">
                <a:solidFill>
                  <a:schemeClr val="bg1">
                    <a:lumMod val="65000"/>
                  </a:schemeClr>
                </a:solidFill>
              </a:rPr>
              <a:t>MathWorks will provide basic simulation models of various aircraft components to get the teams started, see:</a:t>
            </a:r>
            <a:br>
              <a:rPr lang="en-US" sz="1200" i="1">
                <a:solidFill>
                  <a:schemeClr val="bg1">
                    <a:lumMod val="65000"/>
                  </a:schemeClr>
                </a:solidFill>
              </a:rPr>
            </a:br>
            <a:r>
              <a:rPr lang="en-US" sz="1200" i="1">
                <a:solidFill>
                  <a:schemeClr val="bg1">
                    <a:lumMod val="65000"/>
                  </a:schemeClr>
                </a:solidFill>
              </a:rPr>
              <a:t>https</a:t>
            </a:r>
            <a:r>
              <a:rPr lang="en-US" sz="1200" i="1" dirty="0">
                <a:solidFill>
                  <a:schemeClr val="bg1">
                    <a:lumMod val="65000"/>
                  </a:schemeClr>
                </a:solidFill>
              </a:rPr>
              <a:t>://github.com/mathworks/MathWorks-Excellence-in-Innovation/tree/main/projects/Electrification%20of%20Aircraft</a:t>
            </a:r>
          </a:p>
          <a:p>
            <a:endParaRPr lang="en-US" sz="1200" b="1" dirty="0"/>
          </a:p>
          <a:p>
            <a:r>
              <a:rPr lang="en-US" sz="1200" b="1" dirty="0"/>
              <a:t>Skills needed/recommended: </a:t>
            </a:r>
          </a:p>
          <a:p>
            <a:r>
              <a:rPr lang="de-DE" sz="1200" i="1" dirty="0">
                <a:solidFill>
                  <a:schemeClr val="bg1">
                    <a:lumMod val="65000"/>
                  </a:schemeClr>
                </a:solidFill>
              </a:rPr>
              <a:t>Basic </a:t>
            </a:r>
            <a:r>
              <a:rPr lang="de-DE" sz="1200" i="1" dirty="0" err="1">
                <a:solidFill>
                  <a:schemeClr val="bg1">
                    <a:lumMod val="65000"/>
                  </a:schemeClr>
                </a:solidFill>
              </a:rPr>
              <a:t>maths</a:t>
            </a:r>
            <a:r>
              <a:rPr lang="de-DE" sz="1200" i="1" dirty="0">
                <a:solidFill>
                  <a:schemeClr val="bg1">
                    <a:lumMod val="65000"/>
                  </a:schemeClr>
                </a:solidFill>
              </a:rPr>
              <a:t>, </a:t>
            </a:r>
            <a:r>
              <a:rPr lang="de-DE" sz="1200" i="1" dirty="0" err="1">
                <a:solidFill>
                  <a:schemeClr val="bg1">
                    <a:lumMod val="65000"/>
                  </a:schemeClr>
                </a:solidFill>
              </a:rPr>
              <a:t>physics</a:t>
            </a:r>
            <a:r>
              <a:rPr lang="de-DE" sz="1200" i="1" dirty="0">
                <a:solidFill>
                  <a:schemeClr val="bg1">
                    <a:lumMod val="65000"/>
                  </a:schemeClr>
                </a:solidFill>
              </a:rPr>
              <a:t> and </a:t>
            </a:r>
            <a:r>
              <a:rPr lang="de-DE" sz="1200" i="1" dirty="0" err="1">
                <a:solidFill>
                  <a:schemeClr val="bg1">
                    <a:lumMod val="65000"/>
                  </a:schemeClr>
                </a:solidFill>
              </a:rPr>
              <a:t>programming</a:t>
            </a:r>
            <a:r>
              <a:rPr lang="de-DE" sz="1200" i="1" dirty="0">
                <a:solidFill>
                  <a:schemeClr val="bg1">
                    <a:lumMod val="65000"/>
                  </a:schemeClr>
                </a:solidFill>
              </a:rPr>
              <a:t> </a:t>
            </a:r>
            <a:r>
              <a:rPr lang="de-DE" sz="1200" i="1" dirty="0" err="1">
                <a:solidFill>
                  <a:schemeClr val="bg1">
                    <a:lumMod val="65000"/>
                  </a:schemeClr>
                </a:solidFill>
              </a:rPr>
              <a:t>skills</a:t>
            </a:r>
            <a:r>
              <a:rPr lang="de-DE" sz="1200" i="1" dirty="0">
                <a:solidFill>
                  <a:schemeClr val="bg1">
                    <a:lumMod val="65000"/>
                  </a:schemeClr>
                </a:solidFill>
              </a:rPr>
              <a:t> will </a:t>
            </a:r>
            <a:r>
              <a:rPr lang="de-DE" sz="1200" i="1" dirty="0" err="1">
                <a:solidFill>
                  <a:schemeClr val="bg1">
                    <a:lumMod val="65000"/>
                  </a:schemeClr>
                </a:solidFill>
              </a:rPr>
              <a:t>be</a:t>
            </a:r>
            <a:r>
              <a:rPr lang="de-DE" sz="1200" i="1" dirty="0">
                <a:solidFill>
                  <a:schemeClr val="bg1">
                    <a:lumMod val="65000"/>
                  </a:schemeClr>
                </a:solidFill>
              </a:rPr>
              <a:t> </a:t>
            </a:r>
            <a:r>
              <a:rPr lang="de-DE" sz="1200" i="1" dirty="0" err="1">
                <a:solidFill>
                  <a:schemeClr val="bg1">
                    <a:lumMod val="65000"/>
                  </a:schemeClr>
                </a:solidFill>
              </a:rPr>
              <a:t>helpful</a:t>
            </a:r>
            <a:endParaRPr lang="de-DE" sz="1200" i="1" dirty="0">
              <a:solidFill>
                <a:schemeClr val="bg1">
                  <a:lumMod val="65000"/>
                </a:schemeClr>
              </a:solidFill>
            </a:endParaRPr>
          </a:p>
          <a:p>
            <a:endParaRPr lang="en-US" sz="1200" i="1" dirty="0">
              <a:solidFill>
                <a:schemeClr val="bg1">
                  <a:lumMod val="65000"/>
                </a:schemeClr>
              </a:solidFill>
            </a:endParaRPr>
          </a:p>
          <a:p>
            <a:endParaRPr lang="en-US" sz="1200" i="1" dirty="0">
              <a:solidFill>
                <a:schemeClr val="bg1">
                  <a:lumMod val="65000"/>
                </a:schemeClr>
              </a:solidFill>
            </a:endParaRPr>
          </a:p>
          <a:p>
            <a:endParaRPr lang="en-DE" sz="1200" b="1" dirty="0"/>
          </a:p>
        </p:txBody>
      </p:sp>
      <p:sp>
        <p:nvSpPr>
          <p:cNvPr id="12" name="Titel 2">
            <a:extLst>
              <a:ext uri="{FF2B5EF4-FFF2-40B4-BE49-F238E27FC236}">
                <a16:creationId xmlns:a16="http://schemas.microsoft.com/office/drawing/2014/main" id="{07805C7F-3A2F-A34E-BCAC-126796DEE9A7}"/>
              </a:ext>
            </a:extLst>
          </p:cNvPr>
          <p:cNvSpPr txBox="1">
            <a:spLocks/>
          </p:cNvSpPr>
          <p:nvPr/>
        </p:nvSpPr>
        <p:spPr bwMode="auto">
          <a:xfrm>
            <a:off x="253231" y="456480"/>
            <a:ext cx="8508999" cy="380810"/>
          </a:xfrm>
        </p:spPr>
        <p:txBody>
          <a:bodyPr wrap="square" anchor="b">
            <a:noAutofit/>
          </a:bodyPr>
          <a:lstStyle>
            <a:lvl1pPr algn="l" rtl="0" eaLnBrk="0" fontAlgn="base" hangingPunct="0">
              <a:lnSpc>
                <a:spcPct val="125000"/>
              </a:lnSpc>
              <a:spcBef>
                <a:spcPct val="0"/>
              </a:spcBef>
              <a:spcAft>
                <a:spcPct val="0"/>
              </a:spcAft>
              <a:defRPr sz="27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a:lstStyle>
          <a:p>
            <a:r>
              <a:rPr lang="de-DE" dirty="0" err="1"/>
              <a:t>Electrification</a:t>
            </a:r>
            <a:r>
              <a:rPr lang="de-DE" dirty="0"/>
              <a:t> </a:t>
            </a:r>
            <a:r>
              <a:rPr lang="de-DE" dirty="0" err="1"/>
              <a:t>of</a:t>
            </a:r>
            <a:r>
              <a:rPr lang="de-DE" dirty="0"/>
              <a:t> Aircraft</a:t>
            </a:r>
          </a:p>
        </p:txBody>
      </p:sp>
    </p:spTree>
    <p:extLst>
      <p:ext uri="{BB962C8B-B14F-4D97-AF65-F5344CB8AC3E}">
        <p14:creationId xmlns:p14="http://schemas.microsoft.com/office/powerpoint/2010/main" val="1329177176"/>
      </p:ext>
    </p:extLst>
  </p:cSld>
  <p:clrMapOvr>
    <a:masterClrMapping/>
  </p:clrMapOvr>
</p:sld>
</file>

<file path=ppt/theme/theme1.xml><?xml version="1.0" encoding="utf-8"?>
<a:theme xmlns:a="http://schemas.openxmlformats.org/drawingml/2006/main" name="Titel 1">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esentation2" id="{3500C728-9D51-C040-866B-77AACB047439}" vid="{B9E8ABB8-EA0F-004B-8BB2-2441F91A88D6}"/>
    </a:ext>
  </a:extLst>
</a:theme>
</file>

<file path=ppt/theme/theme10.xml><?xml version="1.0" encoding="utf-8"?>
<a:theme xmlns:a="http://schemas.openxmlformats.org/drawingml/2006/main" name="2_MW_Public_widescreen">
  <a:themeElements>
    <a:clrScheme name="TMW_PPT">
      <a:dk1>
        <a:sysClr val="windowText" lastClr="000000"/>
      </a:dk1>
      <a:lt1>
        <a:sysClr val="window" lastClr="FFFFFF"/>
      </a:lt1>
      <a:dk2>
        <a:srgbClr val="125687"/>
      </a:dk2>
      <a:lt2>
        <a:srgbClr val="EEECE1"/>
      </a:lt2>
      <a:accent1>
        <a:srgbClr val="95B3D7"/>
      </a:accent1>
      <a:accent2>
        <a:srgbClr val="781414"/>
      </a:accent2>
      <a:accent3>
        <a:srgbClr val="697819"/>
      </a:accent3>
      <a:accent4>
        <a:srgbClr val="D27809"/>
      </a:accent4>
      <a:accent5>
        <a:srgbClr val="BFBFBF"/>
      </a:accent5>
      <a:accent6>
        <a:srgbClr val="E5DD9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b="1" dirty="0" smtClean="0">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Presentation6" id="{D5DDB77A-7A95-494D-BDB2-3B07E4E9C6D3}" vid="{6DD05541-C2C4-9745-96B7-E9779F5DB940}"/>
    </a:ext>
  </a:extLst>
</a:theme>
</file>

<file path=ppt/theme/theme1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itel 2">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esentation2" id="{3500C728-9D51-C040-866B-77AACB047439}" vid="{76114C1C-10AA-464C-8BC7-C0ACEEF74192}"/>
    </a:ext>
  </a:extLst>
</a:theme>
</file>

<file path=ppt/theme/theme3.xml><?xml version="1.0" encoding="utf-8"?>
<a:theme xmlns:a="http://schemas.openxmlformats.org/drawingml/2006/main" name="Titel 3">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esentation2" id="{3500C728-9D51-C040-866B-77AACB047439}" vid="{1DA9F6E9-D05F-D54A-952F-CC83E0D786B1}"/>
    </a:ext>
  </a:extLst>
</a:theme>
</file>

<file path=ppt/theme/theme4.xml><?xml version="1.0" encoding="utf-8"?>
<a:theme xmlns:a="http://schemas.openxmlformats.org/drawingml/2006/main" name="Inhalt">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esentation2" id="{3500C728-9D51-C040-866B-77AACB047439}" vid="{28317E1A-2727-9E4E-95B1-FF6EB4727ED0}"/>
    </a:ext>
  </a:extLst>
</a:theme>
</file>

<file path=ppt/theme/theme5.xml><?xml version="1.0" encoding="utf-8"?>
<a:theme xmlns:a="http://schemas.openxmlformats.org/drawingml/2006/main" name="Kapiteltrenner blau">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esentation2" id="{3500C728-9D51-C040-866B-77AACB047439}" vid="{55B51339-7039-744C-80A2-256A7AA37DCA}"/>
    </a:ext>
  </a:extLst>
</a:theme>
</file>

<file path=ppt/theme/theme6.xml><?xml version="1.0" encoding="utf-8"?>
<a:theme xmlns:a="http://schemas.openxmlformats.org/drawingml/2006/main" name="Kapiteltrenner schwarz">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esentation2" id="{3500C728-9D51-C040-866B-77AACB047439}" vid="{C2D8F159-1B61-2049-96A9-0DC49F7E7C5D}"/>
    </a:ext>
  </a:extLst>
</a:theme>
</file>

<file path=ppt/theme/theme7.xml><?xml version="1.0" encoding="utf-8"?>
<a:theme xmlns:a="http://schemas.openxmlformats.org/drawingml/2006/main" name="MW_Public_widescreen">
  <a:themeElements>
    <a:clrScheme name="TMW_PPT">
      <a:dk1>
        <a:sysClr val="windowText" lastClr="000000"/>
      </a:dk1>
      <a:lt1>
        <a:sysClr val="window" lastClr="FFFFFF"/>
      </a:lt1>
      <a:dk2>
        <a:srgbClr val="125687"/>
      </a:dk2>
      <a:lt2>
        <a:srgbClr val="EEECE1"/>
      </a:lt2>
      <a:accent1>
        <a:srgbClr val="95B3D7"/>
      </a:accent1>
      <a:accent2>
        <a:srgbClr val="781414"/>
      </a:accent2>
      <a:accent3>
        <a:srgbClr val="697819"/>
      </a:accent3>
      <a:accent4>
        <a:srgbClr val="D27809"/>
      </a:accent4>
      <a:accent5>
        <a:srgbClr val="BFBFBF"/>
      </a:accent5>
      <a:accent6>
        <a:srgbClr val="E5DD9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b="1" dirty="0" smtClean="0">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Presentation1" id="{AECC5FFD-00F7-8D46-95C9-FCB18B5D54C4}" vid="{36FEB357-FAEF-7949-B34D-AD3E0F0E7D93}"/>
    </a:ext>
  </a:extLst>
</a:theme>
</file>

<file path=ppt/theme/theme8.xml><?xml version="1.0" encoding="utf-8"?>
<a:theme xmlns:a="http://schemas.openxmlformats.org/drawingml/2006/main" name="1_MW_Public_widescreen">
  <a:themeElements>
    <a:clrScheme name="TMW_PPT">
      <a:dk1>
        <a:sysClr val="windowText" lastClr="000000"/>
      </a:dk1>
      <a:lt1>
        <a:sysClr val="window" lastClr="FFFFFF"/>
      </a:lt1>
      <a:dk2>
        <a:srgbClr val="125687"/>
      </a:dk2>
      <a:lt2>
        <a:srgbClr val="EEECE1"/>
      </a:lt2>
      <a:accent1>
        <a:srgbClr val="95B3D7"/>
      </a:accent1>
      <a:accent2>
        <a:srgbClr val="781414"/>
      </a:accent2>
      <a:accent3>
        <a:srgbClr val="697819"/>
      </a:accent3>
      <a:accent4>
        <a:srgbClr val="D27809"/>
      </a:accent4>
      <a:accent5>
        <a:srgbClr val="BFBFBF"/>
      </a:accent5>
      <a:accent6>
        <a:srgbClr val="E5DD9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b="1" dirty="0" smtClean="0">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MW_Public.potx" id="{7B62C555-CD70-4EE5-8275-70287A7F6F1D}" vid="{C2E7C768-1CE4-4169-86EB-FCD543953057}"/>
    </a:ext>
  </a:extLst>
</a:theme>
</file>

<file path=ppt/theme/theme9.xml><?xml version="1.0" encoding="utf-8"?>
<a:theme xmlns:a="http://schemas.openxmlformats.org/drawingml/2006/main" name="MW_Company_Overview">
  <a:themeElements>
    <a:clrScheme name="TMW_PPT">
      <a:dk1>
        <a:sysClr val="windowText" lastClr="000000"/>
      </a:dk1>
      <a:lt1>
        <a:sysClr val="window" lastClr="FFFFFF"/>
      </a:lt1>
      <a:dk2>
        <a:srgbClr val="125687"/>
      </a:dk2>
      <a:lt2>
        <a:srgbClr val="EEECE1"/>
      </a:lt2>
      <a:accent1>
        <a:srgbClr val="95B3D7"/>
      </a:accent1>
      <a:accent2>
        <a:srgbClr val="781414"/>
      </a:accent2>
      <a:accent3>
        <a:srgbClr val="697819"/>
      </a:accent3>
      <a:accent4>
        <a:srgbClr val="D27809"/>
      </a:accent4>
      <a:accent5>
        <a:srgbClr val="BFBFBF"/>
      </a:accent5>
      <a:accent6>
        <a:srgbClr val="E5DD9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b="1" dirty="0" smtClean="0">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MW_Public_widescreen.potx" id="{B6699E88-D2C7-4000-9792-711E85ACF2D0}" vid="{87286DD2-E1A9-4D74-BF9A-4CF3A75F99F7}"/>
    </a:ext>
  </a:extLst>
</a:theme>
</file>

<file path=docProps/app.xml><?xml version="1.0" encoding="utf-8"?>
<Properties xmlns="http://schemas.openxmlformats.org/officeDocument/2006/extended-properties" xmlns:vt="http://schemas.openxmlformats.org/officeDocument/2006/docPropsVTypes">
  <Template>Titel 1</Template>
  <TotalTime>0</TotalTime>
  <Words>212</Words>
  <Application>Microsoft Macintosh PowerPoint</Application>
  <PresentationFormat>Bildschirmpräsentation (16:9)</PresentationFormat>
  <Paragraphs>18</Paragraphs>
  <Slides>1</Slides>
  <Notes>0</Notes>
  <HiddenSlides>0</HiddenSlides>
  <MMClips>0</MMClips>
  <ScaleCrop>false</ScaleCrop>
  <HeadingPairs>
    <vt:vector size="8" baseType="variant">
      <vt:variant>
        <vt:lpstr>Verwendete Schriftarten</vt:lpstr>
      </vt:variant>
      <vt:variant>
        <vt:i4>5</vt:i4>
      </vt:variant>
      <vt:variant>
        <vt:lpstr>Design</vt:lpstr>
      </vt:variant>
      <vt:variant>
        <vt:i4>10</vt:i4>
      </vt:variant>
      <vt:variant>
        <vt:lpstr>Eingebettete OLE-Server</vt:lpstr>
      </vt:variant>
      <vt:variant>
        <vt:i4>1</vt:i4>
      </vt:variant>
      <vt:variant>
        <vt:lpstr>Folientitel</vt:lpstr>
      </vt:variant>
      <vt:variant>
        <vt:i4>1</vt:i4>
      </vt:variant>
    </vt:vector>
  </HeadingPairs>
  <TitlesOfParts>
    <vt:vector size="17" baseType="lpstr">
      <vt:lpstr>Arial</vt:lpstr>
      <vt:lpstr>Calibri</vt:lpstr>
      <vt:lpstr>Courier New</vt:lpstr>
      <vt:lpstr>Symbol</vt:lpstr>
      <vt:lpstr>Wingdings</vt:lpstr>
      <vt:lpstr>Titel 1</vt:lpstr>
      <vt:lpstr>Titel 2</vt:lpstr>
      <vt:lpstr>Titel 3</vt:lpstr>
      <vt:lpstr>Inhalt</vt:lpstr>
      <vt:lpstr>Kapiteltrenner blau</vt:lpstr>
      <vt:lpstr>Kapiteltrenner schwarz</vt:lpstr>
      <vt:lpstr>MW_Public_widescreen</vt:lpstr>
      <vt:lpstr>1_MW_Public_widescreen</vt:lpstr>
      <vt:lpstr>MW_Company_Overview</vt:lpstr>
      <vt:lpstr>2_MW_Public_widescreen</vt:lpstr>
      <vt:lpstr>oleObj</vt:lpstr>
      <vt:lpstr>PowerPoint-Präsentation</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Launch Event EuroTeQ Collider 2022</dc:title>
  <dc:creator>ge96woc</dc:creator>
  <cp:lastModifiedBy>Microsoft Office User</cp:lastModifiedBy>
  <cp:revision>8</cp:revision>
  <cp:lastPrinted>2015-07-30T14:04:45Z</cp:lastPrinted>
  <dcterms:created xsi:type="dcterms:W3CDTF">2022-03-16T10:54:14Z</dcterms:created>
  <dcterms:modified xsi:type="dcterms:W3CDTF">2022-09-21T16:15:27Z</dcterms:modified>
</cp:coreProperties>
</file>