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 id="2147483715" r:id="rId7"/>
    <p:sldMasterId id="2147483724" r:id="rId8"/>
    <p:sldMasterId id="2147483733" r:id="rId9"/>
    <p:sldMasterId id="2147483740" r:id="rId10"/>
  </p:sldMasterIdLst>
  <p:notesMasterIdLst>
    <p:notesMasterId r:id="rId18"/>
  </p:notesMasterIdLst>
  <p:handoutMasterIdLst>
    <p:handoutMasterId r:id="rId19"/>
  </p:handoutMasterIdLst>
  <p:sldIdLst>
    <p:sldId id="322" r:id="rId11"/>
    <p:sldId id="3496" r:id="rId12"/>
    <p:sldId id="414" r:id="rId13"/>
    <p:sldId id="278" r:id="rId14"/>
    <p:sldId id="275" r:id="rId15"/>
    <p:sldId id="3498" r:id="rId16"/>
    <p:sldId id="375" r:id="rId17"/>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D"/>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62642-978F-412C-B078-3A5F5012AF57}" v="183" dt="2022-09-26T12:38:50.949"/>
    <p1510:client id="{92470AEA-6C3D-458C-89B0-334DD815D916}" v="1485" dt="2022-09-26T12:06:15.950"/>
  </p1510:revLst>
</p1510:revInfo>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36" d="100"/>
          <a:sy n="136" d="100"/>
        </p:scale>
        <p:origin x="864" y="184"/>
      </p:cViewPr>
      <p:guideLst>
        <p:guide orient="horz" pos="2160"/>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27/09/2022</a:t>
            </a:fld>
            <a:endParaRPr lang="en-GB"/>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27/09/2022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KATHI (start)</a:t>
            </a:r>
          </a:p>
          <a:p>
            <a:pPr marL="0" indent="0">
              <a:buFont typeface="Arial" panose="020B0604020202020204" pitchFamily="34" charset="0"/>
              <a:buNone/>
            </a:pPr>
            <a:r>
              <a:rPr lang="en-US"/>
              <a:t>Hi! We’re Kathi… </a:t>
            </a:r>
          </a:p>
          <a:p>
            <a:pPr marL="0" indent="0">
              <a:buFont typeface="Arial" panose="020B0604020202020204" pitchFamily="34" charset="0"/>
              <a:buNone/>
            </a:pPr>
            <a:endParaRPr lang="en-US"/>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&amp; STEFAN (+</a:t>
            </a:r>
            <a:r>
              <a:rPr lang="en-US" err="1"/>
              <a:t>übernimmt</a:t>
            </a:r>
            <a:r>
              <a:rPr lang="en-US"/>
              <a:t>)</a:t>
            </a:r>
          </a:p>
          <a:p>
            <a:pPr marL="0" indent="0">
              <a:buFont typeface="Arial" panose="020B0604020202020204" pitchFamily="34" charset="0"/>
              <a:buNone/>
            </a:pPr>
            <a:r>
              <a:rPr lang="en-US"/>
              <a:t>… and Stefan </a:t>
            </a:r>
          </a:p>
          <a:p>
            <a:pPr marL="0" indent="0">
              <a:buFont typeface="Arial" panose="020B0604020202020204" pitchFamily="34" charset="0"/>
              <a:buNone/>
            </a:pPr>
            <a:endParaRPr lang="en-US"/>
          </a:p>
          <a:p>
            <a:pPr marL="0" indent="0">
              <a:buFont typeface="Arial" panose="020B0604020202020204" pitchFamily="34" charset="0"/>
              <a:buNone/>
            </a:pPr>
            <a:r>
              <a:rPr lang="en-US"/>
              <a:t>from MathWorks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48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1" u="none" strike="noStrike" kern="1200" baseline="0">
                <a:solidFill>
                  <a:schemeClr val="tx1"/>
                </a:solidFill>
                <a:latin typeface="Arial" pitchFamily="34" charset="0"/>
                <a:ea typeface="+mn-ea"/>
                <a:cs typeface="Arial" pitchFamily="34" charset="0"/>
              </a:rPr>
              <a:t>STEFAN</a:t>
            </a:r>
          </a:p>
          <a:p>
            <a:pPr marL="0" indent="0">
              <a:buFont typeface="Arial" panose="020B0604020202020204" pitchFamily="34" charset="0"/>
              <a:buNone/>
            </a:pPr>
            <a:r>
              <a:rPr lang="en-US" sz="1200" b="0" i="1" u="none" strike="noStrike" kern="1200" baseline="0">
                <a:solidFill>
                  <a:schemeClr val="tx1"/>
                </a:solidFill>
                <a:latin typeface="Arial" pitchFamily="34" charset="0"/>
                <a:ea typeface="+mn-ea"/>
                <a:cs typeface="Arial" pitchFamily="34" charset="0"/>
              </a:rPr>
              <a:t>For those of you who don’t know MathWorks, you may actually know our tools that are used all across different industries:  (Moiz comment: You get out experience with these tools)</a:t>
            </a:r>
          </a:p>
          <a:p>
            <a:pPr marL="0" indent="0">
              <a:buFont typeface="Arial" panose="020B0604020202020204" pitchFamily="34" charset="0"/>
              <a:buNone/>
            </a:pPr>
            <a:endParaRPr lang="en-US" sz="1200" b="0" i="1" u="none" strike="noStrike" kern="1200" baseline="0">
              <a:solidFill>
                <a:schemeClr val="tx1"/>
              </a:solidFill>
              <a:latin typeface="Arial" pitchFamily="34" charset="0"/>
              <a:ea typeface="+mn-ea"/>
              <a:cs typeface="Arial" pitchFamily="34" charset="0"/>
            </a:endParaRPr>
          </a:p>
          <a:p>
            <a:pPr marL="171450" indent="-171450">
              <a:buFontTx/>
              <a:buChar char="-"/>
            </a:pPr>
            <a:r>
              <a:rPr lang="en-US" sz="1200" b="0" i="1" u="none" strike="noStrike" kern="1200" baseline="0">
                <a:solidFill>
                  <a:schemeClr val="tx1"/>
                </a:solidFill>
                <a:latin typeface="Arial" pitchFamily="34" charset="0"/>
                <a:ea typeface="+mn-ea"/>
                <a:cs typeface="Arial" pitchFamily="34" charset="0"/>
              </a:rPr>
              <a:t>MATLAB: used heavily for algorithm development, data analysis, etc</a:t>
            </a:r>
          </a:p>
          <a:p>
            <a:pPr marL="171450" indent="-171450">
              <a:buFontTx/>
              <a:buChar char="-"/>
            </a:pPr>
            <a:r>
              <a:rPr lang="en-US" sz="1200" b="0" i="1" u="none" strike="noStrike" kern="1200" baseline="0">
                <a:solidFill>
                  <a:schemeClr val="tx1"/>
                </a:solidFill>
                <a:latin typeface="Arial" pitchFamily="34" charset="0"/>
                <a:ea typeface="+mn-ea"/>
                <a:cs typeface="Arial" pitchFamily="34" charset="0"/>
              </a:rPr>
              <a:t>SIMULINK to simulate technical and non-technical systems </a:t>
            </a:r>
          </a:p>
          <a:p>
            <a:pPr marL="171450" indent="-171450">
              <a:buFontTx/>
              <a:buChar char="-"/>
            </a:pPr>
            <a:r>
              <a:rPr lang="en-US" sz="1200" b="0" i="1" u="none" strike="noStrike" kern="1200" baseline="0">
                <a:solidFill>
                  <a:schemeClr val="tx1"/>
                </a:solidFill>
                <a:latin typeface="Arial" pitchFamily="34" charset="0"/>
                <a:ea typeface="+mn-ea"/>
                <a:cs typeface="Arial" pitchFamily="34" charset="0"/>
              </a:rPr>
              <a:t>Plus: over 100 specialized products for your applications – ranging from Finance, Image Analysis, Language Processing and many more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4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a:t>KATHI</a:t>
            </a:r>
          </a:p>
          <a:p>
            <a:pPr marL="171450" indent="-171450">
              <a:buFont typeface="Arial" panose="020B0604020202020204" pitchFamily="34" charset="0"/>
              <a:buChar char="•"/>
            </a:pPr>
            <a:r>
              <a:rPr lang="en-US"/>
              <a:t>We have brought a challenge for you and the </a:t>
            </a:r>
            <a:r>
              <a:rPr lang="en-US" err="1"/>
              <a:t>EuroTeQ</a:t>
            </a:r>
            <a:r>
              <a:rPr lang="en-US"/>
              <a:t> Collider because we see a mutual interest: transforming to renewable Energies on everyone’s mind and instrumental to reaching carbon goals. </a:t>
            </a:r>
          </a:p>
          <a:p>
            <a:pPr marL="171450" indent="-171450">
              <a:buFont typeface="Arial" panose="020B0604020202020204" pitchFamily="34" charset="0"/>
              <a:buChar char="•"/>
            </a:pPr>
            <a:r>
              <a:rPr lang="en-US"/>
              <a:t>While this trend is well underway in the automotive industry, aerospace still provides lots of opportunities for improvements – via Electrification and political as well as administrative means.</a:t>
            </a:r>
            <a:br>
              <a:rPr lang="en-US"/>
            </a:b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40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STEFAN</a:t>
            </a:r>
          </a:p>
          <a:p>
            <a:r>
              <a:rPr lang="de-DE"/>
              <a:t>- </a:t>
            </a:r>
            <a:r>
              <a:rPr lang="de-DE" err="1"/>
              <a:t>Describe</a:t>
            </a:r>
            <a:r>
              <a:rPr lang="de-DE"/>
              <a:t> </a:t>
            </a:r>
            <a:r>
              <a:rPr lang="de-DE" err="1"/>
              <a:t>some</a:t>
            </a:r>
            <a:r>
              <a:rPr lang="de-DE"/>
              <a:t> </a:t>
            </a:r>
            <a:r>
              <a:rPr lang="de-DE" err="1"/>
              <a:t>technical</a:t>
            </a:r>
            <a:r>
              <a:rPr lang="de-DE"/>
              <a:t> </a:t>
            </a:r>
            <a:r>
              <a:rPr lang="de-DE" err="1"/>
              <a:t>means</a:t>
            </a:r>
            <a:endParaRPr lang="de-DE"/>
          </a:p>
          <a:p>
            <a:endParaRPr lang="de-DE"/>
          </a:p>
          <a:p>
            <a:r>
              <a:rPr lang="de-DE"/>
              <a:t>https://openclipart.org/detail/27182/topdown-airplane-view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3B8C3-A209-4A55-9261-22C2A02B31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94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e-DE"/>
              <a:t>KATHI</a:t>
            </a:r>
          </a:p>
          <a:p>
            <a:pPr marL="171450" indent="-171450">
              <a:buFontTx/>
              <a:buChar char="-"/>
            </a:pPr>
            <a:r>
              <a:rPr lang="de-DE" err="1"/>
              <a:t>Describe</a:t>
            </a:r>
            <a:r>
              <a:rPr lang="de-DE"/>
              <a:t> </a:t>
            </a:r>
            <a:r>
              <a:rPr lang="de-DE" err="1"/>
              <a:t>some</a:t>
            </a:r>
            <a:r>
              <a:rPr lang="de-DE"/>
              <a:t> </a:t>
            </a:r>
            <a:r>
              <a:rPr lang="de-DE" err="1"/>
              <a:t>political</a:t>
            </a:r>
            <a:r>
              <a:rPr lang="de-DE"/>
              <a:t> and </a:t>
            </a:r>
            <a:r>
              <a:rPr lang="de-DE" err="1"/>
              <a:t>adminstrative</a:t>
            </a:r>
            <a:r>
              <a:rPr lang="de-DE"/>
              <a:t> </a:t>
            </a:r>
            <a:r>
              <a:rPr lang="de-DE" err="1"/>
              <a:t>means</a:t>
            </a:r>
            <a:endParaRPr lang="de-DE"/>
          </a:p>
          <a:p>
            <a:pPr marL="171450" indent="-171450">
              <a:buFontTx/>
              <a:buChar char="-"/>
            </a:pPr>
            <a:endParaRPr lang="de-DE"/>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5</a:t>
            </a:fld>
            <a:endParaRPr lang="en-GB"/>
          </a:p>
        </p:txBody>
      </p:sp>
    </p:spTree>
    <p:extLst>
      <p:ext uri="{BB962C8B-B14F-4D97-AF65-F5344CB8AC3E}">
        <p14:creationId xmlns:p14="http://schemas.microsoft.com/office/powerpoint/2010/main" val="274162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a:t>STEFAN (</a:t>
            </a:r>
            <a:r>
              <a:rPr lang="de-DE" err="1"/>
              <a:t>Pkte</a:t>
            </a:r>
            <a:r>
              <a:rPr lang="de-DE"/>
              <a:t> 1-2) &amp; KATHI (</a:t>
            </a:r>
            <a:r>
              <a:rPr lang="de-DE" err="1"/>
              <a:t>Pkte</a:t>
            </a:r>
            <a:r>
              <a:rPr lang="de-DE"/>
              <a:t> 3-5)</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de-DE"/>
              <a:t>Call </a:t>
            </a:r>
            <a:r>
              <a:rPr lang="de-DE" err="1"/>
              <a:t>to</a:t>
            </a:r>
            <a:r>
              <a:rPr lang="de-DE"/>
              <a:t> </a:t>
            </a:r>
            <a:r>
              <a:rPr lang="de-DE" err="1"/>
              <a:t>action</a:t>
            </a:r>
            <a:r>
              <a:rPr lang="de-DE"/>
              <a:t>: In </a:t>
            </a:r>
            <a:r>
              <a:rPr lang="de-DE" err="1"/>
              <a:t>our</a:t>
            </a:r>
            <a:r>
              <a:rPr lang="de-DE"/>
              <a:t> </a:t>
            </a:r>
            <a:r>
              <a:rPr lang="de-DE" err="1"/>
              <a:t>challenge</a:t>
            </a:r>
            <a:r>
              <a:rPr lang="de-DE"/>
              <a:t>, </a:t>
            </a:r>
            <a:r>
              <a:rPr lang="de-DE" err="1"/>
              <a:t>you</a:t>
            </a:r>
            <a:r>
              <a:rPr lang="de-DE"/>
              <a:t> will….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de-DE"/>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a:effectLst/>
                <a:latin typeface="Calibri" panose="020F0502020204030204" pitchFamily="34" charset="0"/>
                <a:ea typeface="Calibri" panose="020F0502020204030204" pitchFamily="34" charset="0"/>
              </a:rPr>
              <a:t>Would it be good to have a section on what the students will get out of participating (e.g., Learn commercial design tools, work with industry experts, learn processes, problem solving, etc.)? </a:t>
            </a:r>
            <a:endParaRPr lang="de-DE" sz="180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a:p>
            <a:pPr marL="0" marR="0" lvl="0" indent="0" algn="l" defTabSz="914400" rtl="0" eaLnBrk="1" fontAlgn="base" latinLnBrk="0" hangingPunct="1">
              <a:lnSpc>
                <a:spcPct val="100000"/>
              </a:lnSpc>
              <a:spcBef>
                <a:spcPct val="30000"/>
              </a:spcBef>
              <a:spcAft>
                <a:spcPct val="0"/>
              </a:spcAft>
              <a:buClrTx/>
              <a:buSzTx/>
              <a:buFontTx/>
              <a:buNone/>
              <a:tabLst/>
              <a:defRPr/>
            </a:pPr>
            <a:r>
              <a:rPr lang="de-DE"/>
              <a:t>https://github.com/mathworks/MathWorks-Excellence-in-Innovation/tree/main/projects/Electrification%20of%20Aircraft</a:t>
            </a:r>
          </a:p>
          <a:p>
            <a:endParaRPr lang="de-DE"/>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6</a:t>
            </a:fld>
            <a:endParaRPr lang="en-GB"/>
          </a:p>
        </p:txBody>
      </p:sp>
    </p:spTree>
    <p:extLst>
      <p:ext uri="{BB962C8B-B14F-4D97-AF65-F5344CB8AC3E}">
        <p14:creationId xmlns:p14="http://schemas.microsoft.com/office/powerpoint/2010/main" val="3908847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a:t>Referent</a:t>
            </a:r>
            <a:br>
              <a:rPr lang="de-DE" noProof="0"/>
            </a:br>
            <a:r>
              <a:rPr lang="de-DE" noProof="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a:xfrm>
            <a:off x="6774934" y="4854985"/>
            <a:ext cx="2052000" cy="273844"/>
          </a:xfrm>
          <a:prstGeom prst="rect">
            <a:avLst/>
          </a:prstGeom>
        </p:spPr>
        <p:txBody>
          <a:bodyPr/>
          <a:lstStyle/>
          <a:p>
            <a:fld id="{CE58CB1E-F828-4F11-99E0-327109AF9DA4}" type="slidenum">
              <a:rPr lang="de-DE" smtClean="0"/>
              <a:pPr/>
              <a:t>‹Nr.›</a:t>
            </a:fld>
            <a:endParaRPr lang="de-DE"/>
          </a:p>
        </p:txBody>
      </p:sp>
      <p:sp>
        <p:nvSpPr>
          <p:cNvPr id="7" name="Fußzeilenplatzhalter 6"/>
          <p:cNvSpPr>
            <a:spLocks noGrp="1"/>
          </p:cNvSpPr>
          <p:nvPr>
            <p:ph type="ftr" sz="quarter" idx="13"/>
          </p:nvPr>
        </p:nvSpPr>
        <p:spPr>
          <a:xfrm>
            <a:off x="1093333" y="4835411"/>
            <a:ext cx="5681601" cy="288515"/>
          </a:xfrm>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pic>
        <p:nvPicPr>
          <p:cNvPr id="8" name="Picture 7" descr="A picture containing logo&#10;&#10;Description automatically generated">
            <a:extLst>
              <a:ext uri="{FF2B5EF4-FFF2-40B4-BE49-F238E27FC236}">
                <a16:creationId xmlns:a16="http://schemas.microsoft.com/office/drawing/2014/main" id="{AF1FB49A-900D-0D4F-B163-15653774C3C8}"/>
              </a:ext>
            </a:extLst>
          </p:cNvPr>
          <p:cNvPicPr>
            <a:picLocks noChangeAspect="1"/>
          </p:cNvPicPr>
          <p:nvPr userDrawn="1"/>
        </p:nvPicPr>
        <p:blipFill>
          <a:blip r:embed="rId2"/>
          <a:stretch>
            <a:fillRect/>
          </a:stretch>
        </p:blipFill>
        <p:spPr>
          <a:xfrm>
            <a:off x="319088" y="4370484"/>
            <a:ext cx="585145" cy="439906"/>
          </a:xfrm>
          <a:prstGeom prst="rect">
            <a:avLst/>
          </a:prstGeom>
        </p:spPr>
      </p:pic>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a:p>
        </p:txBody>
      </p:sp>
      <p:sp>
        <p:nvSpPr>
          <p:cNvPr id="10" name="Fußzeilenplatzhalter 9"/>
          <p:cNvSpPr>
            <a:spLocks noGrp="1"/>
          </p:cNvSpPr>
          <p:nvPr>
            <p:ph type="ftr" sz="quarter" idx="16"/>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itle slide with image">
    <p:bg>
      <p:bgPr>
        <a:gradFill>
          <a:gsLst>
            <a:gs pos="0">
              <a:schemeClr val="accent1"/>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15787978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6386" name="oleObj" r:id="rId3" imgW="0" imgH="0" progId="TCLayout.ActiveDocument.1">
                  <p:embed/>
                </p:oleObj>
              </mc:Choice>
              <mc:Fallback>
                <p:oleObj name="oleObj" r:id="rId3" imgW="0" imgH="0" progId="TCLayout.ActiveDocument.1">
                  <p:embed/>
                  <p:pic>
                    <p:nvPicPr>
                      <p:cNvPr id="4" name="Objekt 3"/>
                      <p:cNvPicPr/>
                      <p:nvPr/>
                    </p:nvPicPr>
                    <p:blipFill>
                      <a:blip/>
                      <a:stretch/>
                    </p:blipFill>
                    <p:spPr bwMode="auto">
                      <a:xfrm>
                        <a:off x="1191" y="1191"/>
                        <a:ext cx="1190" cy="1190"/>
                      </a:xfrm>
                      <a:prstGeom prst="rect">
                        <a:avLst/>
                      </a:prstGeom>
                    </p:spPr>
                  </p:pic>
                </p:oleObj>
              </mc:Fallback>
            </mc:AlternateContent>
          </a:graphicData>
        </a:graphic>
      </p:graphicFrame>
      <p:sp>
        <p:nvSpPr>
          <p:cNvPr id="11" name="Bildplatzhalter 10"/>
          <p:cNvSpPr>
            <a:spLocks noGrp="1"/>
          </p:cNvSpPr>
          <p:nvPr>
            <p:ph type="pic" sz="quarter" idx="14" hasCustomPrompt="1"/>
          </p:nvPr>
        </p:nvSpPr>
        <p:spPr bwMode="auto">
          <a:xfrm>
            <a:off x="0" y="0"/>
            <a:ext cx="9144000" cy="5143500"/>
          </a:xfrm>
          <a:prstGeom prst="rect">
            <a:avLst/>
          </a:prstGeom>
          <a:solidFill>
            <a:srgbClr val="FFFFFF"/>
          </a:solidFill>
        </p:spPr>
        <p:txBody>
          <a:bodyPr bIns="720000" anchor="ctr"/>
          <a:lstStyle>
            <a:lvl1pPr marL="0" indent="0" algn="ctr">
              <a:buFont typeface="Arial"/>
              <a:buNone/>
              <a:defRPr>
                <a:solidFill>
                  <a:schemeClr val="bg1"/>
                </a:solidFill>
              </a:defRPr>
            </a:lvl1pPr>
          </a:lstStyle>
          <a:p>
            <a:pPr>
              <a:defRPr/>
            </a:pPr>
            <a:r>
              <a:rPr lang="en-GB"/>
              <a:t>Insert image</a:t>
            </a:r>
            <a:endParaRPr/>
          </a:p>
        </p:txBody>
      </p:sp>
      <p:sp>
        <p:nvSpPr>
          <p:cNvPr id="13" name="Textplatzhalter 12"/>
          <p:cNvSpPr>
            <a:spLocks noGrp="1"/>
          </p:cNvSpPr>
          <p:nvPr>
            <p:ph type="body" sz="quarter" idx="15" hasCustomPrompt="1"/>
          </p:nvPr>
        </p:nvSpPr>
        <p:spPr bwMode="auto">
          <a:xfrm>
            <a:off x="0" y="3183255"/>
            <a:ext cx="9144000" cy="1508760"/>
          </a:xfrm>
          <a:prstGeom prst="rect">
            <a:avLst/>
          </a:prstGeom>
          <a:solidFill>
            <a:srgbClr val="FFFFFF">
              <a:alpha val="95000"/>
            </a:srgbClr>
          </a:solidFill>
        </p:spPr>
        <p:txBody>
          <a:bodyPr/>
          <a:lstStyle>
            <a:lvl1pPr marL="0" indent="0">
              <a:buFont typeface="Arial"/>
              <a:buNone/>
              <a:defRPr/>
            </a:lvl1pPr>
          </a:lstStyle>
          <a:p>
            <a:pPr lvl="0">
              <a:defRPr/>
            </a:pPr>
            <a:r>
              <a:rPr lang="en-GB"/>
              <a:t> </a:t>
            </a:r>
            <a:endParaRPr/>
          </a:p>
        </p:txBody>
      </p:sp>
      <p:sp>
        <p:nvSpPr>
          <p:cNvPr id="55" name="Textplatzhalter 12"/>
          <p:cNvSpPr>
            <a:spLocks noGrp="1"/>
          </p:cNvSpPr>
          <p:nvPr>
            <p:ph type="body" sz="quarter" idx="17" hasCustomPrompt="1"/>
          </p:nvPr>
        </p:nvSpPr>
        <p:spPr bwMode="auto">
          <a:xfrm>
            <a:off x="0" y="4692015"/>
            <a:ext cx="9144000" cy="451485"/>
          </a:xfrm>
          <a:prstGeom prst="rect">
            <a:avLst/>
          </a:prstGeom>
          <a:solidFill>
            <a:schemeClr val="tx2"/>
          </a:solidFill>
        </p:spPr>
        <p:txBody>
          <a:bodyPr/>
          <a:lstStyle>
            <a:lvl1pPr marL="0" indent="0">
              <a:buFont typeface="Arial"/>
              <a:buNone/>
              <a:defRPr/>
            </a:lvl1pPr>
          </a:lstStyle>
          <a:p>
            <a:pPr lvl="0">
              <a:defRPr/>
            </a:pPr>
            <a:r>
              <a:rPr lang="en-GB"/>
              <a:t> </a:t>
            </a:r>
            <a:endParaRPr/>
          </a:p>
        </p:txBody>
      </p:sp>
      <p:sp>
        <p:nvSpPr>
          <p:cNvPr id="2" name="Titel 1"/>
          <p:cNvSpPr>
            <a:spLocks noGrp="1"/>
          </p:cNvSpPr>
          <p:nvPr>
            <p:ph type="title" hasCustomPrompt="1"/>
          </p:nvPr>
        </p:nvSpPr>
        <p:spPr bwMode="auto">
          <a:xfrm>
            <a:off x="389365" y="3435099"/>
            <a:ext cx="7159383" cy="747897"/>
          </a:xfrm>
        </p:spPr>
        <p:txBody>
          <a:bodyPr wrap="square" anchor="b">
            <a:noAutofit/>
          </a:bodyPr>
          <a:lstStyle>
            <a:lvl1pPr algn="l">
              <a:defRPr sz="2700">
                <a:solidFill>
                  <a:schemeClr val="tx1"/>
                </a:solidFill>
              </a:defRPr>
            </a:lvl1pPr>
          </a:lstStyle>
          <a:p>
            <a:pPr>
              <a:defRPr/>
            </a:pPr>
            <a:r>
              <a:rPr lang="en-GB"/>
              <a:t>Click to add title</a:t>
            </a:r>
            <a:br>
              <a:rPr lang="en-GB"/>
            </a:br>
            <a:r>
              <a:rPr lang="en-GB"/>
              <a:t>Click to add title</a:t>
            </a:r>
            <a:endParaRPr/>
          </a:p>
        </p:txBody>
      </p:sp>
      <p:sp>
        <p:nvSpPr>
          <p:cNvPr id="3" name="Datumsplatzhalter 2"/>
          <p:cNvSpPr>
            <a:spLocks noGrp="1"/>
          </p:cNvSpPr>
          <p:nvPr>
            <p:ph type="dt" sz="half" idx="10"/>
          </p:nvPr>
        </p:nvSpPr>
        <p:spPr bwMode="auto">
          <a:xfrm>
            <a:off x="7455467" y="4786313"/>
            <a:ext cx="1436307" cy="161583"/>
          </a:xfrm>
        </p:spPr>
        <p:txBody>
          <a:bodyPr wrap="none">
            <a:spAutoFit/>
          </a:bodyPr>
          <a:lstStyle>
            <a:lvl1pPr algn="r">
              <a:defRPr sz="1050">
                <a:solidFill>
                  <a:srgbClr val="FFFFFF"/>
                </a:solidFill>
              </a:defRPr>
            </a:lvl1pPr>
          </a:lstStyle>
          <a:p>
            <a:pPr>
              <a:defRPr/>
            </a:pPr>
            <a:fld id="{7C6CD245-19BC-40DC-9400-F80482E3856B}" type="datetime2">
              <a:rPr lang="en-GB"/>
              <a:t>Tuesday, 27 September 2022</a:t>
            </a:fld>
            <a:endParaRPr lang="en-GB"/>
          </a:p>
        </p:txBody>
      </p:sp>
      <p:sp>
        <p:nvSpPr>
          <p:cNvPr id="7" name="Textplatzhalter 6"/>
          <p:cNvSpPr>
            <a:spLocks noGrp="1"/>
          </p:cNvSpPr>
          <p:nvPr>
            <p:ph type="body" sz="quarter" idx="13" hasCustomPrompt="1"/>
          </p:nvPr>
        </p:nvSpPr>
        <p:spPr bwMode="auto">
          <a:xfrm>
            <a:off x="389365" y="4238531"/>
            <a:ext cx="7159383" cy="276999"/>
          </a:xfrm>
        </p:spPr>
        <p:txBody>
          <a:bodyPr wrap="square" anchor="t">
            <a:noAutofit/>
          </a:bodyPr>
          <a:lstStyle>
            <a:lvl1pPr marL="0" indent="0" algn="l">
              <a:buFont typeface="Arial"/>
              <a:buNone/>
              <a:defRPr sz="1800">
                <a:solidFill>
                  <a:schemeClr val="bg2"/>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Click to add title</a:t>
            </a:r>
            <a:endParaRPr/>
          </a:p>
        </p:txBody>
      </p:sp>
      <p:sp>
        <p:nvSpPr>
          <p:cNvPr id="45" name="Textplatzhalter 44"/>
          <p:cNvSpPr>
            <a:spLocks noGrp="1"/>
          </p:cNvSpPr>
          <p:nvPr>
            <p:ph type="body" sz="quarter" idx="18" hasCustomPrompt="1"/>
          </p:nvPr>
        </p:nvSpPr>
        <p:spPr bwMode="auto">
          <a:xfrm>
            <a:off x="389365" y="4789543"/>
            <a:ext cx="6792543" cy="158353"/>
          </a:xfrm>
        </p:spPr>
        <p:txBody>
          <a:bodyPr/>
          <a:lstStyle>
            <a:lvl1pPr marL="0" indent="0">
              <a:buFont typeface="Arial"/>
              <a:buNone/>
              <a:defRPr sz="1050">
                <a:solidFill>
                  <a:srgbClr val="FFFFFF"/>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MathWorks – Electrification of Aircraft</a:t>
            </a:r>
          </a:p>
        </p:txBody>
      </p:sp>
      <p:sp>
        <p:nvSpPr>
          <p:cNvPr id="66" name="Textplatzhalter 65"/>
          <p:cNvSpPr>
            <a:spLocks noGrp="1"/>
          </p:cNvSpPr>
          <p:nvPr>
            <p:ph type="body" sz="quarter" idx="19" hasCustomPrompt="1"/>
          </p:nvPr>
        </p:nvSpPr>
        <p:spPr bwMode="auto">
          <a:xfrm>
            <a:off x="7836693" y="3691312"/>
            <a:ext cx="1054076" cy="793067"/>
          </a:xfrm>
          <a:prstGeom prst="rect">
            <a:avLst/>
          </a:prstGeom>
          <a:blipFill>
            <a:blip r:embed="rId4"/>
            <a:stretch/>
          </a:blipFill>
        </p:spPr>
        <p:txBody>
          <a:bodyPr/>
          <a:lstStyle>
            <a:lvl1pPr marL="0" indent="0">
              <a:buFont typeface="Arial"/>
              <a:buNone/>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 </a:t>
            </a:r>
            <a:endParaRPr/>
          </a:p>
        </p:txBody>
      </p:sp>
      <p:sp>
        <p:nvSpPr>
          <p:cNvPr id="70" name="Textplatzhalter 69"/>
          <p:cNvSpPr>
            <a:spLocks noGrp="1"/>
          </p:cNvSpPr>
          <p:nvPr>
            <p:ph type="body" sz="quarter" idx="20" hasCustomPrompt="1"/>
          </p:nvPr>
        </p:nvSpPr>
        <p:spPr bwMode="auto">
          <a:xfrm>
            <a:off x="7908784" y="3043443"/>
            <a:ext cx="1235216" cy="92333"/>
          </a:xfrm>
        </p:spPr>
        <p:txBody>
          <a:bodyPr wrap="none" rIns="288000">
            <a:spAutoFit/>
          </a:bodyPr>
          <a:lstStyle>
            <a:lvl1pPr marL="0" indent="0" algn="r">
              <a:buFont typeface="Arial"/>
              <a:buNone/>
              <a:defRPr sz="600">
                <a:solidFill>
                  <a:schemeClr val="bg1">
                    <a:lumMod val="40000"/>
                    <a:lumOff val="60000"/>
                  </a:schemeClr>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Source: Photographer / Stock</a:t>
            </a:r>
            <a:endParaRPr/>
          </a:p>
        </p:txBody>
      </p:sp>
    </p:spTree>
    <p:extLst>
      <p:ext uri="{BB962C8B-B14F-4D97-AF65-F5344CB8AC3E}">
        <p14:creationId xmlns:p14="http://schemas.microsoft.com/office/powerpoint/2010/main" val="4220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a:t>Präsentationsmuster</a:t>
            </a:r>
            <a:br>
              <a:rPr lang="de-DE" noProof="0"/>
            </a:br>
            <a:br>
              <a:rPr lang="de-DE" noProof="0"/>
            </a:br>
            <a:r>
              <a:rPr lang="de-DE" noProof="0"/>
              <a:t>kann auch als </a:t>
            </a:r>
            <a:r>
              <a:rPr lang="de-DE" noProof="0" err="1"/>
              <a:t>Kapiteltrenner</a:t>
            </a:r>
            <a:r>
              <a:rPr lang="de-DE" noProof="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a:p>
        </p:txBody>
      </p:sp>
      <p:sp>
        <p:nvSpPr>
          <p:cNvPr id="7" name="Fußzeilenplatzhalter 6"/>
          <p:cNvSpPr>
            <a:spLocks noGrp="1"/>
          </p:cNvSpPr>
          <p:nvPr>
            <p:ph type="ftr" sz="quarter" idx="12"/>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a:t>Präsentationsmuster</a:t>
            </a:r>
            <a:br>
              <a:rPr lang="de-DE" noProof="0"/>
            </a:br>
            <a:br>
              <a:rPr lang="de-DE" noProof="0"/>
            </a:br>
            <a:r>
              <a:rPr lang="de-DE" noProof="0"/>
              <a:t>kann auch als </a:t>
            </a:r>
            <a:r>
              <a:rPr lang="de-DE" noProof="0" err="1"/>
              <a:t>Kapiteltrenner</a:t>
            </a:r>
            <a:r>
              <a:rPr lang="de-DE" noProof="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3050" y="965"/>
            <a:ext cx="9156819" cy="5142535"/>
          </a:xfrm>
          <a:prstGeom prst="rect">
            <a:avLst/>
          </a:prstGeom>
        </p:spPr>
      </p:pic>
      <p:sp>
        <p:nvSpPr>
          <p:cNvPr id="21" name="Title"/>
          <p:cNvSpPr>
            <a:spLocks noGrp="1"/>
          </p:cNvSpPr>
          <p:nvPr>
            <p:ph type="ctrTitle"/>
          </p:nvPr>
        </p:nvSpPr>
        <p:spPr>
          <a:xfrm>
            <a:off x="685800" y="685800"/>
            <a:ext cx="7772400" cy="1371600"/>
          </a:xfrm>
        </p:spPr>
        <p:txBody>
          <a:bodyPr/>
          <a:lstStyle>
            <a:lvl1pPr algn="l">
              <a:defRPr sz="2400">
                <a:solidFill>
                  <a:schemeClr val="tx2"/>
                </a:solidFill>
              </a:defRPr>
            </a:lvl1pPr>
          </a:lstStyle>
          <a:p>
            <a:r>
              <a:rPr lang="en-US"/>
              <a:t>Click to edit Master title style</a:t>
            </a:r>
          </a:p>
        </p:txBody>
      </p:sp>
      <p:sp>
        <p:nvSpPr>
          <p:cNvPr id="22" name="Subtitle"/>
          <p:cNvSpPr>
            <a:spLocks noGrp="1"/>
          </p:cNvSpPr>
          <p:nvPr>
            <p:ph type="subTitle" idx="1"/>
          </p:nvPr>
        </p:nvSpPr>
        <p:spPr>
          <a:xfrm>
            <a:off x="685800" y="2402685"/>
            <a:ext cx="7772400" cy="740569"/>
          </a:xfrm>
        </p:spPr>
        <p:txBody>
          <a:bodyPr>
            <a:normAutofit/>
          </a:bodyPr>
          <a:lstStyle>
            <a:lvl1pPr marL="0" indent="0" algn="l">
              <a:buNone/>
              <a:defRPr sz="1203" b="0">
                <a:solidFill>
                  <a:schemeClr val="tx1"/>
                </a:solidFill>
              </a:defRPr>
            </a:lvl1pPr>
            <a:lvl2pPr marL="343755" indent="0" algn="ctr">
              <a:buNone/>
              <a:defRPr>
                <a:solidFill>
                  <a:schemeClr val="tx1">
                    <a:tint val="75000"/>
                  </a:schemeClr>
                </a:solidFill>
              </a:defRPr>
            </a:lvl2pPr>
            <a:lvl3pPr marL="687510" indent="0" algn="ctr">
              <a:buNone/>
              <a:defRPr>
                <a:solidFill>
                  <a:schemeClr val="tx1">
                    <a:tint val="75000"/>
                  </a:schemeClr>
                </a:solidFill>
              </a:defRPr>
            </a:lvl3pPr>
            <a:lvl4pPr marL="1031265" indent="0" algn="ctr">
              <a:buNone/>
              <a:defRPr>
                <a:solidFill>
                  <a:schemeClr val="tx1">
                    <a:tint val="75000"/>
                  </a:schemeClr>
                </a:solidFill>
              </a:defRPr>
            </a:lvl4pPr>
            <a:lvl5pPr marL="1375021" indent="0" algn="ctr">
              <a:buNone/>
              <a:defRPr>
                <a:solidFill>
                  <a:schemeClr val="tx1">
                    <a:tint val="75000"/>
                  </a:schemeClr>
                </a:solidFill>
              </a:defRPr>
            </a:lvl5pPr>
            <a:lvl6pPr marL="1718776" indent="0" algn="ctr">
              <a:buNone/>
              <a:defRPr>
                <a:solidFill>
                  <a:schemeClr val="tx1">
                    <a:tint val="75000"/>
                  </a:schemeClr>
                </a:solidFill>
              </a:defRPr>
            </a:lvl6pPr>
            <a:lvl7pPr marL="2062531" indent="0" algn="ctr">
              <a:buNone/>
              <a:defRPr>
                <a:solidFill>
                  <a:schemeClr val="tx1">
                    <a:tint val="75000"/>
                  </a:schemeClr>
                </a:solidFill>
              </a:defRPr>
            </a:lvl7pPr>
            <a:lvl8pPr marL="2406286" indent="0" algn="ctr">
              <a:buNone/>
              <a:defRPr>
                <a:solidFill>
                  <a:schemeClr val="tx1">
                    <a:tint val="75000"/>
                  </a:schemeClr>
                </a:solidFill>
              </a:defRPr>
            </a:lvl8pPr>
            <a:lvl9pPr marL="275004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7670289" y="4895724"/>
            <a:ext cx="1828800" cy="208070"/>
          </a:xfrm>
          <a:prstGeom prst="rect">
            <a:avLst/>
          </a:prstGeom>
          <a:noFill/>
        </p:spPr>
        <p:txBody>
          <a:bodyPr wrap="square" rtlCol="0">
            <a:spAutoFit/>
          </a:bodyPr>
          <a:lstStyle/>
          <a:p>
            <a:r>
              <a:rPr lang="en-US" sz="752">
                <a:solidFill>
                  <a:schemeClr val="bg1"/>
                </a:solidFill>
                <a:latin typeface="Arial" pitchFamily="34" charset="0"/>
                <a:cs typeface="Arial" pitchFamily="34" charset="0"/>
              </a:rPr>
              <a:t>© 2019 The MathWorks, Inc.</a:t>
            </a:r>
          </a:p>
        </p:txBody>
      </p:sp>
      <p:cxnSp>
        <p:nvCxnSpPr>
          <p:cNvPr id="26" name="GrayLine"/>
          <p:cNvCxnSpPr/>
          <p:nvPr userDrawn="1"/>
        </p:nvCxnSpPr>
        <p:spPr>
          <a:xfrm>
            <a:off x="-3050" y="3282489"/>
            <a:ext cx="9156819"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7748048" y="105855"/>
            <a:ext cx="1215499" cy="240443"/>
          </a:xfrm>
          <a:prstGeom prst="rect">
            <a:avLst/>
          </a:prstGeom>
          <a:noFill/>
          <a:ln>
            <a:noFill/>
          </a:ln>
        </p:spPr>
      </p:pic>
    </p:spTree>
    <p:extLst>
      <p:ext uri="{BB962C8B-B14F-4D97-AF65-F5344CB8AC3E}">
        <p14:creationId xmlns:p14="http://schemas.microsoft.com/office/powerpoint/2010/main" val="381650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sz="2100" baseline="0">
                <a:solidFill>
                  <a:schemeClr val="tx2"/>
                </a:solidFill>
              </a:defRPr>
            </a:lvl1pPr>
          </a:lstStyle>
          <a:p>
            <a:r>
              <a:rPr lang="en-US"/>
              <a:t>Click to edit Master title style</a:t>
            </a:r>
          </a:p>
        </p:txBody>
      </p:sp>
      <p:sp>
        <p:nvSpPr>
          <p:cNvPr id="3" name="Content"/>
          <p:cNvSpPr>
            <a:spLocks noGrp="1"/>
          </p:cNvSpPr>
          <p:nvPr>
            <p:ph idx="1"/>
          </p:nvPr>
        </p:nvSpPr>
        <p:spPr>
          <a:xfrm>
            <a:off x="457202" y="1200150"/>
            <a:ext cx="8077200" cy="3486150"/>
          </a:xfrm>
        </p:spPr>
        <p:txBody>
          <a:bodyPr/>
          <a:lstStyle>
            <a:lvl1pPr>
              <a:buSzPct val="75000"/>
              <a:defRPr sz="1800"/>
            </a:lvl1pPr>
            <a:lvl2pPr>
              <a:lnSpc>
                <a:spcPct val="105000"/>
              </a:lnSpc>
              <a:defRPr sz="1500"/>
            </a:lvl2pPr>
            <a:lvl3pPr>
              <a:lnSpc>
                <a:spcPct val="105000"/>
              </a:lnSpc>
              <a:buSzPct val="75000"/>
              <a:defRPr sz="1203"/>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084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p>
            <a:r>
              <a:rPr lang="en-US"/>
              <a:t>Click to edit Master title style</a:t>
            </a:r>
          </a:p>
        </p:txBody>
      </p:sp>
    </p:spTree>
    <p:extLst>
      <p:ext uri="{BB962C8B-B14F-4D97-AF65-F5344CB8AC3E}">
        <p14:creationId xmlns:p14="http://schemas.microsoft.com/office/powerpoint/2010/main" val="155105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59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457200" y="342900"/>
            <a:ext cx="7086600" cy="742950"/>
          </a:xfrm>
        </p:spPr>
        <p:txBody>
          <a:bodyPr anchor="t" anchorCtr="0"/>
          <a:lstStyle>
            <a:lvl1pPr algn="l">
              <a:defRPr sz="21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457201" y="2114550"/>
            <a:ext cx="3810001" cy="2400300"/>
          </a:xfrm>
        </p:spPr>
        <p:txBody>
          <a:bodyPr/>
          <a:lstStyle>
            <a:lvl1pPr>
              <a:buClr>
                <a:srgbClr val="125687"/>
              </a:buClr>
              <a:buSzTx/>
              <a:defRPr sz="1350" baseline="0"/>
            </a:lvl1pPr>
            <a:lvl2pPr>
              <a:defRPr sz="1203"/>
            </a:lvl2pPr>
            <a:lvl3pPr>
              <a:buNone/>
              <a:defRPr sz="1203"/>
            </a:lvl3pPr>
            <a:lvl4pPr>
              <a:defRPr sz="1354"/>
            </a:lvl4pPr>
            <a:lvl5pPr>
              <a:defRPr sz="1354"/>
            </a:lvl5pPr>
            <a:lvl6pPr>
              <a:defRPr sz="1354"/>
            </a:lvl6pPr>
            <a:lvl7pPr>
              <a:defRPr sz="1354"/>
            </a:lvl7pPr>
            <a:lvl8pPr>
              <a:defRPr sz="1354"/>
            </a:lvl8pPr>
            <a:lvl9pPr>
              <a:defRPr sz="1354"/>
            </a:lvl9pPr>
          </a:lstStyle>
          <a:p>
            <a:pPr lvl="0">
              <a:buClr>
                <a:srgbClr val="125687"/>
              </a:buClr>
              <a:buSzTx/>
            </a:pPr>
            <a:r>
              <a:rPr lang="en-US"/>
              <a:t>Click to add b</a:t>
            </a:r>
            <a:r>
              <a:rPr lang="en-US" sz="1354">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457201" y="1200150"/>
            <a:ext cx="3810001" cy="628650"/>
          </a:xfrm>
        </p:spPr>
        <p:txBody>
          <a:bodyPr anchor="t"/>
          <a:lstStyle>
            <a:lvl1pPr marL="0" indent="0" algn="l">
              <a:buNone/>
              <a:defRPr sz="1500" b="0" i="0" baseline="0"/>
            </a:lvl1pPr>
          </a:lstStyle>
          <a:p>
            <a:pPr lvl="0"/>
            <a:r>
              <a:rPr lang="en-US"/>
              <a:t>Click to add headline</a:t>
            </a:r>
            <a:r>
              <a:rPr lang="en-US" sz="1504" b="1">
                <a:solidFill>
                  <a:prstClr val="black"/>
                </a:solidFill>
              </a:rPr>
              <a:t> providing value of feature</a:t>
            </a:r>
            <a:endParaRPr lang="en-US"/>
          </a:p>
        </p:txBody>
      </p:sp>
      <p:sp>
        <p:nvSpPr>
          <p:cNvPr id="14" name="ProductName"/>
          <p:cNvSpPr>
            <a:spLocks noGrp="1"/>
          </p:cNvSpPr>
          <p:nvPr>
            <p:ph type="body" sz="half" idx="12" hasCustomPrompt="1"/>
          </p:nvPr>
        </p:nvSpPr>
        <p:spPr>
          <a:xfrm>
            <a:off x="457202" y="4629150"/>
            <a:ext cx="4105275" cy="400050"/>
          </a:xfrm>
        </p:spPr>
        <p:txBody>
          <a:bodyPr anchor="b" anchorCtr="0"/>
          <a:lstStyle>
            <a:lvl1pPr marL="173071" indent="-171878">
              <a:buClrTx/>
              <a:buSzPct val="125000"/>
              <a:buFont typeface="Courier New" pitchFamily="49" charset="0"/>
              <a:buChar char="»"/>
              <a:defRPr sz="1203" b="0">
                <a:latin typeface="Courier New" pitchFamily="49" charset="0"/>
                <a:cs typeface="Courier New" pitchFamily="49" charset="0"/>
              </a:defRPr>
            </a:lvl1pPr>
          </a:lstStyle>
          <a:p>
            <a:pPr lvl="0"/>
            <a:r>
              <a:rPr lang="en-US"/>
              <a:t>Click to add </a:t>
            </a:r>
            <a:r>
              <a:rPr lang="en-US" sz="1203" err="1">
                <a:latin typeface="Courier New" pitchFamily="49" charset="0"/>
                <a:cs typeface="Courier New" pitchFamily="49" charset="0"/>
              </a:rPr>
              <a:t>product_example_name</a:t>
            </a:r>
            <a:r>
              <a:rPr lang="en-US" sz="1203">
                <a:latin typeface="Courier New" pitchFamily="49" charset="0"/>
                <a:cs typeface="Courier New" pitchFamily="49" charset="0"/>
              </a:rPr>
              <a:t>.</a:t>
            </a:r>
            <a:endParaRPr lang="en-US"/>
          </a:p>
        </p:txBody>
      </p:sp>
    </p:spTree>
    <p:extLst>
      <p:ext uri="{BB962C8B-B14F-4D97-AF65-F5344CB8AC3E}">
        <p14:creationId xmlns:p14="http://schemas.microsoft.com/office/powerpoint/2010/main" val="366727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a:t>Referent</a:t>
            </a:r>
            <a:br>
              <a:rPr lang="de-DE" noProof="0"/>
            </a:br>
            <a:r>
              <a:rPr lang="de-DE" noProof="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2313" y="1435897"/>
            <a:ext cx="7772400" cy="1021556"/>
          </a:xfrm>
        </p:spPr>
        <p:txBody>
          <a:bodyPr anchor="t"/>
          <a:lstStyle>
            <a:lvl1pPr algn="ctr">
              <a:defRPr sz="2400" b="0" cap="none">
                <a:solidFill>
                  <a:schemeClr val="tx2"/>
                </a:solidFill>
              </a:defRPr>
            </a:lvl1pPr>
          </a:lstStyle>
          <a:p>
            <a:r>
              <a:rPr lang="en-US"/>
              <a:t>Click to edit Section Header Title style</a:t>
            </a:r>
          </a:p>
        </p:txBody>
      </p:sp>
    </p:spTree>
    <p:extLst>
      <p:ext uri="{BB962C8B-B14F-4D97-AF65-F5344CB8AC3E}">
        <p14:creationId xmlns:p14="http://schemas.microsoft.com/office/powerpoint/2010/main" val="1441896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457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4648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4521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455613" y="1200150"/>
            <a:ext cx="8074152" cy="3486150"/>
          </a:xfrm>
          <a:prstGeom prst="rect">
            <a:avLst/>
          </a:prstGeom>
          <a:noFill/>
          <a:ln w="9525">
            <a:noFill/>
            <a:miter lim="800000"/>
            <a:headEnd/>
            <a:tailEnd/>
          </a:ln>
          <a:effectLst/>
        </p:spPr>
        <p:txBody>
          <a:bodyPr wrap="none"/>
          <a:lstStyle/>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Edit</a:t>
            </a:r>
            <a:r>
              <a:rPr lang="en-US" sz="1800" baseline="0">
                <a:latin typeface="Arial" pitchFamily="34" charset="0"/>
                <a:cs typeface="Arial" pitchFamily="34" charset="0"/>
              </a:rPr>
              <a:t> in Slide Master view to e</a:t>
            </a:r>
            <a:r>
              <a:rPr lang="en-US" sz="1800">
                <a:latin typeface="Arial" pitchFamily="34" charset="0"/>
                <a:cs typeface="Arial" pitchFamily="34" charset="0"/>
              </a:rPr>
              <a:t>nter agenda items</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 2</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a:t>
            </a:r>
            <a:r>
              <a:rPr lang="en-US" sz="1800" baseline="0">
                <a:latin typeface="Arial" pitchFamily="34" charset="0"/>
                <a:cs typeface="Arial" pitchFamily="34" charset="0"/>
              </a:rPr>
              <a:t> 3</a:t>
            </a:r>
          </a:p>
          <a:p>
            <a:pPr marL="256623" lvl="0" indent="-256623">
              <a:buClr>
                <a:schemeClr val="tx2"/>
              </a:buClr>
              <a:buSzPct val="75000"/>
              <a:buFont typeface="Wingdings" pitchFamily="2" charset="2"/>
              <a:buChar char="§"/>
              <a:tabLst>
                <a:tab pos="343755" algn="l"/>
              </a:tabLst>
            </a:pPr>
            <a:r>
              <a:rPr lang="en-US" sz="1800" baseline="0">
                <a:latin typeface="Arial" pitchFamily="34" charset="0"/>
                <a:cs typeface="Arial" pitchFamily="34" charset="0"/>
              </a:rPr>
              <a:t>Bullet 4</a:t>
            </a:r>
          </a:p>
          <a:p>
            <a:pPr marL="256623" lvl="0" indent="-256623">
              <a:buClr>
                <a:schemeClr val="tx2"/>
              </a:buClr>
              <a:buSzPct val="75000"/>
              <a:buFont typeface="Wingdings" pitchFamily="2" charset="2"/>
              <a:buChar char="§"/>
              <a:tabLst>
                <a:tab pos="343755" algn="l"/>
              </a:tabLst>
            </a:pPr>
            <a:endParaRPr lang="en-US" sz="1800">
              <a:latin typeface="Arial" pitchFamily="34" charset="0"/>
              <a:cs typeface="Arial" pitchFamily="34" charset="0"/>
            </a:endParaRPr>
          </a:p>
        </p:txBody>
      </p:sp>
      <p:sp>
        <p:nvSpPr>
          <p:cNvPr id="5" name="Title"/>
          <p:cNvSpPr txBox="1">
            <a:spLocks noChangeArrowheads="1"/>
          </p:cNvSpPr>
          <p:nvPr userDrawn="1"/>
        </p:nvSpPr>
        <p:spPr bwMode="auto">
          <a:xfrm>
            <a:off x="455613" y="348521"/>
            <a:ext cx="8074152" cy="857250"/>
          </a:xfrm>
          <a:prstGeom prst="rect">
            <a:avLst/>
          </a:prstGeom>
          <a:noFill/>
          <a:ln w="9525">
            <a:noFill/>
            <a:miter lim="800000"/>
            <a:headEnd/>
            <a:tailEnd/>
          </a:ln>
          <a:effectLst/>
        </p:spPr>
        <p:txBody>
          <a:bodyPr wrap="none"/>
          <a:lstStyle/>
          <a:p>
            <a:pPr marL="0" marR="0" indent="0" algn="l" defTabSz="687510" rtl="0" eaLnBrk="1" fontAlgn="auto" latinLnBrk="0" hangingPunct="1">
              <a:lnSpc>
                <a:spcPct val="100000"/>
              </a:lnSpc>
              <a:spcBef>
                <a:spcPts val="0"/>
              </a:spcBef>
              <a:spcAft>
                <a:spcPts val="0"/>
              </a:spcAft>
              <a:buClrTx/>
              <a:buSzTx/>
              <a:buFontTx/>
              <a:buNone/>
              <a:tabLst/>
              <a:defRPr/>
            </a:pPr>
            <a:r>
              <a:rPr lang="en-US" sz="2100" b="0">
                <a:solidFill>
                  <a:schemeClr val="tx2"/>
                </a:solidFill>
                <a:latin typeface="Arial" pitchFamily="34" charset="0"/>
                <a:cs typeface="Arial" pitchFamily="34" charset="0"/>
              </a:rPr>
              <a:t>Edit in Slide</a:t>
            </a:r>
            <a:r>
              <a:rPr lang="en-US" sz="2100" b="0" baseline="0">
                <a:solidFill>
                  <a:schemeClr val="tx2"/>
                </a:solidFill>
                <a:latin typeface="Arial" pitchFamily="34" charset="0"/>
                <a:cs typeface="Arial" pitchFamily="34" charset="0"/>
              </a:rPr>
              <a:t> Master view to e</a:t>
            </a:r>
            <a:r>
              <a:rPr lang="en-US" sz="2100" b="0">
                <a:solidFill>
                  <a:schemeClr val="tx2"/>
                </a:solidFill>
                <a:latin typeface="Arial" pitchFamily="34" charset="0"/>
                <a:cs typeface="Arial" pitchFamily="34" charset="0"/>
              </a:rPr>
              <a:t>nter agenda</a:t>
            </a:r>
            <a:r>
              <a:rPr lang="en-US" sz="2100" b="0" baseline="0">
                <a:solidFill>
                  <a:schemeClr val="tx2"/>
                </a:solidFill>
                <a:latin typeface="Arial" pitchFamily="34" charset="0"/>
                <a:cs typeface="Arial" pitchFamily="34" charset="0"/>
              </a:rPr>
              <a:t> title</a:t>
            </a:r>
            <a:endParaRPr lang="en-US" sz="2100" b="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6486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3050" y="965"/>
            <a:ext cx="9156819" cy="5142535"/>
          </a:xfrm>
          <a:prstGeom prst="rect">
            <a:avLst/>
          </a:prstGeom>
        </p:spPr>
      </p:pic>
      <p:sp>
        <p:nvSpPr>
          <p:cNvPr id="21" name="Title"/>
          <p:cNvSpPr>
            <a:spLocks noGrp="1"/>
          </p:cNvSpPr>
          <p:nvPr>
            <p:ph type="ctrTitle"/>
          </p:nvPr>
        </p:nvSpPr>
        <p:spPr>
          <a:xfrm>
            <a:off x="685800" y="685800"/>
            <a:ext cx="7772400" cy="1371600"/>
          </a:xfrm>
        </p:spPr>
        <p:txBody>
          <a:bodyPr/>
          <a:lstStyle>
            <a:lvl1pPr algn="l">
              <a:defRPr sz="2400">
                <a:solidFill>
                  <a:schemeClr val="tx2"/>
                </a:solidFill>
              </a:defRPr>
            </a:lvl1pPr>
          </a:lstStyle>
          <a:p>
            <a:r>
              <a:rPr lang="en-US"/>
              <a:t>Click to edit Master title style</a:t>
            </a:r>
          </a:p>
        </p:txBody>
      </p:sp>
      <p:sp>
        <p:nvSpPr>
          <p:cNvPr id="22" name="Subtitle"/>
          <p:cNvSpPr>
            <a:spLocks noGrp="1"/>
          </p:cNvSpPr>
          <p:nvPr>
            <p:ph type="subTitle" idx="1"/>
          </p:nvPr>
        </p:nvSpPr>
        <p:spPr>
          <a:xfrm>
            <a:off x="685800" y="2402685"/>
            <a:ext cx="7772400" cy="740569"/>
          </a:xfrm>
        </p:spPr>
        <p:txBody>
          <a:bodyPr>
            <a:normAutofit/>
          </a:bodyPr>
          <a:lstStyle>
            <a:lvl1pPr marL="0" indent="0" algn="l">
              <a:buNone/>
              <a:defRPr sz="1203" b="0">
                <a:solidFill>
                  <a:schemeClr val="tx1"/>
                </a:solidFill>
              </a:defRPr>
            </a:lvl1pPr>
            <a:lvl2pPr marL="343755" indent="0" algn="ctr">
              <a:buNone/>
              <a:defRPr>
                <a:solidFill>
                  <a:schemeClr val="tx1">
                    <a:tint val="75000"/>
                  </a:schemeClr>
                </a:solidFill>
              </a:defRPr>
            </a:lvl2pPr>
            <a:lvl3pPr marL="687510" indent="0" algn="ctr">
              <a:buNone/>
              <a:defRPr>
                <a:solidFill>
                  <a:schemeClr val="tx1">
                    <a:tint val="75000"/>
                  </a:schemeClr>
                </a:solidFill>
              </a:defRPr>
            </a:lvl3pPr>
            <a:lvl4pPr marL="1031265" indent="0" algn="ctr">
              <a:buNone/>
              <a:defRPr>
                <a:solidFill>
                  <a:schemeClr val="tx1">
                    <a:tint val="75000"/>
                  </a:schemeClr>
                </a:solidFill>
              </a:defRPr>
            </a:lvl4pPr>
            <a:lvl5pPr marL="1375021" indent="0" algn="ctr">
              <a:buNone/>
              <a:defRPr>
                <a:solidFill>
                  <a:schemeClr val="tx1">
                    <a:tint val="75000"/>
                  </a:schemeClr>
                </a:solidFill>
              </a:defRPr>
            </a:lvl5pPr>
            <a:lvl6pPr marL="1718776" indent="0" algn="ctr">
              <a:buNone/>
              <a:defRPr>
                <a:solidFill>
                  <a:schemeClr val="tx1">
                    <a:tint val="75000"/>
                  </a:schemeClr>
                </a:solidFill>
              </a:defRPr>
            </a:lvl6pPr>
            <a:lvl7pPr marL="2062531" indent="0" algn="ctr">
              <a:buNone/>
              <a:defRPr>
                <a:solidFill>
                  <a:schemeClr val="tx1">
                    <a:tint val="75000"/>
                  </a:schemeClr>
                </a:solidFill>
              </a:defRPr>
            </a:lvl7pPr>
            <a:lvl8pPr marL="2406286" indent="0" algn="ctr">
              <a:buNone/>
              <a:defRPr>
                <a:solidFill>
                  <a:schemeClr val="tx1">
                    <a:tint val="75000"/>
                  </a:schemeClr>
                </a:solidFill>
              </a:defRPr>
            </a:lvl8pPr>
            <a:lvl9pPr marL="275004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7670289" y="4895724"/>
            <a:ext cx="1828800" cy="208070"/>
          </a:xfrm>
          <a:prstGeom prst="rect">
            <a:avLst/>
          </a:prstGeom>
          <a:noFill/>
        </p:spPr>
        <p:txBody>
          <a:bodyPr wrap="square" rtlCol="0">
            <a:spAutoFit/>
          </a:bodyPr>
          <a:lstStyle/>
          <a:p>
            <a:r>
              <a:rPr lang="en-US" sz="752">
                <a:solidFill>
                  <a:schemeClr val="bg1"/>
                </a:solidFill>
                <a:latin typeface="Arial" pitchFamily="34" charset="0"/>
                <a:cs typeface="Arial" pitchFamily="34" charset="0"/>
              </a:rPr>
              <a:t>© 2017 The MathWorks, Inc.</a:t>
            </a:r>
          </a:p>
        </p:txBody>
      </p:sp>
      <p:cxnSp>
        <p:nvCxnSpPr>
          <p:cNvPr id="26" name="GrayLine"/>
          <p:cNvCxnSpPr/>
          <p:nvPr userDrawn="1"/>
        </p:nvCxnSpPr>
        <p:spPr>
          <a:xfrm>
            <a:off x="-3050" y="3282489"/>
            <a:ext cx="9156819"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7748048" y="105855"/>
            <a:ext cx="1215499" cy="240443"/>
          </a:xfrm>
          <a:prstGeom prst="rect">
            <a:avLst/>
          </a:prstGeom>
          <a:noFill/>
          <a:ln>
            <a:noFill/>
          </a:ln>
        </p:spPr>
      </p:pic>
    </p:spTree>
    <p:extLst>
      <p:ext uri="{BB962C8B-B14F-4D97-AF65-F5344CB8AC3E}">
        <p14:creationId xmlns:p14="http://schemas.microsoft.com/office/powerpoint/2010/main" val="416335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sz="2100" baseline="0">
                <a:solidFill>
                  <a:schemeClr val="tx2"/>
                </a:solidFill>
              </a:defRPr>
            </a:lvl1pPr>
          </a:lstStyle>
          <a:p>
            <a:r>
              <a:rPr lang="en-US"/>
              <a:t>Click to edit Master title style</a:t>
            </a:r>
          </a:p>
        </p:txBody>
      </p:sp>
      <p:sp>
        <p:nvSpPr>
          <p:cNvPr id="3" name="Content"/>
          <p:cNvSpPr>
            <a:spLocks noGrp="1"/>
          </p:cNvSpPr>
          <p:nvPr>
            <p:ph idx="1"/>
          </p:nvPr>
        </p:nvSpPr>
        <p:spPr>
          <a:xfrm>
            <a:off x="457202" y="1200150"/>
            <a:ext cx="8077200" cy="3486150"/>
          </a:xfrm>
        </p:spPr>
        <p:txBody>
          <a:bodyPr/>
          <a:lstStyle>
            <a:lvl1pPr>
              <a:buSzPct val="75000"/>
              <a:defRPr sz="1800"/>
            </a:lvl1pPr>
            <a:lvl2pPr>
              <a:lnSpc>
                <a:spcPct val="105000"/>
              </a:lnSpc>
              <a:defRPr sz="1500"/>
            </a:lvl2pPr>
            <a:lvl3pPr>
              <a:lnSpc>
                <a:spcPct val="105000"/>
              </a:lnSpc>
              <a:buSzPct val="75000"/>
              <a:defRPr sz="1203"/>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4356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p>
            <a:r>
              <a:rPr lang="en-US"/>
              <a:t>Click to edit Master title style</a:t>
            </a:r>
          </a:p>
        </p:txBody>
      </p:sp>
    </p:spTree>
    <p:extLst>
      <p:ext uri="{BB962C8B-B14F-4D97-AF65-F5344CB8AC3E}">
        <p14:creationId xmlns:p14="http://schemas.microsoft.com/office/powerpoint/2010/main" val="3512981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677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457200" y="342900"/>
            <a:ext cx="7086600" cy="742950"/>
          </a:xfrm>
        </p:spPr>
        <p:txBody>
          <a:bodyPr anchor="t" anchorCtr="0"/>
          <a:lstStyle>
            <a:lvl1pPr algn="l">
              <a:defRPr sz="21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457201" y="2114550"/>
            <a:ext cx="3810001" cy="2400300"/>
          </a:xfrm>
        </p:spPr>
        <p:txBody>
          <a:bodyPr/>
          <a:lstStyle>
            <a:lvl1pPr>
              <a:buClr>
                <a:srgbClr val="125687"/>
              </a:buClr>
              <a:buSzTx/>
              <a:defRPr sz="1350" baseline="0"/>
            </a:lvl1pPr>
            <a:lvl2pPr>
              <a:defRPr sz="1203"/>
            </a:lvl2pPr>
            <a:lvl3pPr>
              <a:buNone/>
              <a:defRPr sz="1203"/>
            </a:lvl3pPr>
            <a:lvl4pPr>
              <a:defRPr sz="1354"/>
            </a:lvl4pPr>
            <a:lvl5pPr>
              <a:defRPr sz="1354"/>
            </a:lvl5pPr>
            <a:lvl6pPr>
              <a:defRPr sz="1354"/>
            </a:lvl6pPr>
            <a:lvl7pPr>
              <a:defRPr sz="1354"/>
            </a:lvl7pPr>
            <a:lvl8pPr>
              <a:defRPr sz="1354"/>
            </a:lvl8pPr>
            <a:lvl9pPr>
              <a:defRPr sz="1354"/>
            </a:lvl9pPr>
          </a:lstStyle>
          <a:p>
            <a:pPr lvl="0">
              <a:buClr>
                <a:srgbClr val="125687"/>
              </a:buClr>
              <a:buSzTx/>
            </a:pPr>
            <a:r>
              <a:rPr lang="en-US"/>
              <a:t>Click to add b</a:t>
            </a:r>
            <a:r>
              <a:rPr lang="en-US" sz="1354">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457201" y="1200150"/>
            <a:ext cx="3810001" cy="628650"/>
          </a:xfrm>
        </p:spPr>
        <p:txBody>
          <a:bodyPr anchor="t"/>
          <a:lstStyle>
            <a:lvl1pPr marL="0" indent="0" algn="l">
              <a:buNone/>
              <a:defRPr sz="1500" b="0" i="0" baseline="0"/>
            </a:lvl1pPr>
          </a:lstStyle>
          <a:p>
            <a:pPr lvl="0"/>
            <a:r>
              <a:rPr lang="en-US"/>
              <a:t>Click to add headline</a:t>
            </a:r>
            <a:r>
              <a:rPr lang="en-US" sz="1504" b="1">
                <a:solidFill>
                  <a:prstClr val="black"/>
                </a:solidFill>
              </a:rPr>
              <a:t> providing value of feature</a:t>
            </a:r>
            <a:endParaRPr lang="en-US"/>
          </a:p>
        </p:txBody>
      </p:sp>
      <p:sp>
        <p:nvSpPr>
          <p:cNvPr id="14" name="ProductName"/>
          <p:cNvSpPr>
            <a:spLocks noGrp="1"/>
          </p:cNvSpPr>
          <p:nvPr>
            <p:ph type="body" sz="half" idx="12" hasCustomPrompt="1"/>
          </p:nvPr>
        </p:nvSpPr>
        <p:spPr>
          <a:xfrm>
            <a:off x="457202" y="4629150"/>
            <a:ext cx="4105275" cy="400050"/>
          </a:xfrm>
        </p:spPr>
        <p:txBody>
          <a:bodyPr anchor="b" anchorCtr="0"/>
          <a:lstStyle>
            <a:lvl1pPr marL="173071" indent="-171878">
              <a:buClrTx/>
              <a:buSzPct val="125000"/>
              <a:buFont typeface="Courier New" pitchFamily="49" charset="0"/>
              <a:buChar char="»"/>
              <a:defRPr sz="1203" b="0">
                <a:latin typeface="Courier New" pitchFamily="49" charset="0"/>
                <a:cs typeface="Courier New" pitchFamily="49" charset="0"/>
              </a:defRPr>
            </a:lvl1pPr>
          </a:lstStyle>
          <a:p>
            <a:pPr lvl="0"/>
            <a:r>
              <a:rPr lang="en-US"/>
              <a:t>Click to add </a:t>
            </a:r>
            <a:r>
              <a:rPr lang="en-US" sz="1203" err="1">
                <a:latin typeface="Courier New" pitchFamily="49" charset="0"/>
                <a:cs typeface="Courier New" pitchFamily="49" charset="0"/>
              </a:rPr>
              <a:t>product_example_name</a:t>
            </a:r>
            <a:r>
              <a:rPr lang="en-US" sz="1203">
                <a:latin typeface="Courier New" pitchFamily="49" charset="0"/>
                <a:cs typeface="Courier New" pitchFamily="49" charset="0"/>
              </a:rPr>
              <a:t>.</a:t>
            </a:r>
            <a:endParaRPr lang="en-US"/>
          </a:p>
        </p:txBody>
      </p:sp>
    </p:spTree>
    <p:extLst>
      <p:ext uri="{BB962C8B-B14F-4D97-AF65-F5344CB8AC3E}">
        <p14:creationId xmlns:p14="http://schemas.microsoft.com/office/powerpoint/2010/main" val="4032817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2313" y="1435897"/>
            <a:ext cx="7772400" cy="1021556"/>
          </a:xfrm>
        </p:spPr>
        <p:txBody>
          <a:bodyPr anchor="t"/>
          <a:lstStyle>
            <a:lvl1pPr algn="ctr">
              <a:defRPr sz="2400" b="0" cap="none">
                <a:solidFill>
                  <a:schemeClr val="tx2"/>
                </a:solidFill>
              </a:defRPr>
            </a:lvl1pPr>
          </a:lstStyle>
          <a:p>
            <a:r>
              <a:rPr lang="en-US"/>
              <a:t>Click to edit Section Header Title style</a:t>
            </a:r>
          </a:p>
        </p:txBody>
      </p:sp>
    </p:spTree>
    <p:extLst>
      <p:ext uri="{BB962C8B-B14F-4D97-AF65-F5344CB8AC3E}">
        <p14:creationId xmlns:p14="http://schemas.microsoft.com/office/powerpoint/2010/main" val="2384248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457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4648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591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a:t>Referent</a:t>
            </a:r>
            <a:br>
              <a:rPr lang="de-DE" noProof="0"/>
            </a:br>
            <a:r>
              <a:rPr lang="de-DE" noProof="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a:p>
        </p:txBody>
      </p:sp>
      <p:sp>
        <p:nvSpPr>
          <p:cNvPr id="8" name="Fußzeilenplatzhalter 7"/>
          <p:cNvSpPr>
            <a:spLocks noGrp="1"/>
          </p:cNvSpPr>
          <p:nvPr>
            <p:ph type="ftr" sz="quarter" idx="12"/>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455613" y="1200150"/>
            <a:ext cx="8074152" cy="3486150"/>
          </a:xfrm>
          <a:prstGeom prst="rect">
            <a:avLst/>
          </a:prstGeom>
          <a:noFill/>
          <a:ln w="9525">
            <a:noFill/>
            <a:miter lim="800000"/>
            <a:headEnd/>
            <a:tailEnd/>
          </a:ln>
          <a:effectLst/>
        </p:spPr>
        <p:txBody>
          <a:bodyPr wrap="none"/>
          <a:lstStyle/>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Edit</a:t>
            </a:r>
            <a:r>
              <a:rPr lang="en-US" sz="1800" baseline="0">
                <a:latin typeface="Arial" pitchFamily="34" charset="0"/>
                <a:cs typeface="Arial" pitchFamily="34" charset="0"/>
              </a:rPr>
              <a:t> in Slide Master view to e</a:t>
            </a:r>
            <a:r>
              <a:rPr lang="en-US" sz="1800">
                <a:latin typeface="Arial" pitchFamily="34" charset="0"/>
                <a:cs typeface="Arial" pitchFamily="34" charset="0"/>
              </a:rPr>
              <a:t>nter agenda items</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 2</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a:t>
            </a:r>
            <a:r>
              <a:rPr lang="en-US" sz="1800" baseline="0">
                <a:latin typeface="Arial" pitchFamily="34" charset="0"/>
                <a:cs typeface="Arial" pitchFamily="34" charset="0"/>
              </a:rPr>
              <a:t> 3</a:t>
            </a:r>
          </a:p>
          <a:p>
            <a:pPr marL="256623" lvl="0" indent="-256623">
              <a:buClr>
                <a:schemeClr val="tx2"/>
              </a:buClr>
              <a:buSzPct val="75000"/>
              <a:buFont typeface="Wingdings" pitchFamily="2" charset="2"/>
              <a:buChar char="§"/>
              <a:tabLst>
                <a:tab pos="343755" algn="l"/>
              </a:tabLst>
            </a:pPr>
            <a:r>
              <a:rPr lang="en-US" sz="1800" baseline="0">
                <a:latin typeface="Arial" pitchFamily="34" charset="0"/>
                <a:cs typeface="Arial" pitchFamily="34" charset="0"/>
              </a:rPr>
              <a:t>Bullet 4</a:t>
            </a:r>
          </a:p>
          <a:p>
            <a:pPr marL="256623" lvl="0" indent="-256623">
              <a:buClr>
                <a:schemeClr val="tx2"/>
              </a:buClr>
              <a:buSzPct val="75000"/>
              <a:buFont typeface="Wingdings" pitchFamily="2" charset="2"/>
              <a:buChar char="§"/>
              <a:tabLst>
                <a:tab pos="343755" algn="l"/>
              </a:tabLst>
            </a:pPr>
            <a:endParaRPr lang="en-US" sz="1800">
              <a:latin typeface="Arial" pitchFamily="34" charset="0"/>
              <a:cs typeface="Arial" pitchFamily="34" charset="0"/>
            </a:endParaRPr>
          </a:p>
        </p:txBody>
      </p:sp>
      <p:sp>
        <p:nvSpPr>
          <p:cNvPr id="5" name="Title"/>
          <p:cNvSpPr txBox="1">
            <a:spLocks noChangeArrowheads="1"/>
          </p:cNvSpPr>
          <p:nvPr userDrawn="1"/>
        </p:nvSpPr>
        <p:spPr bwMode="auto">
          <a:xfrm>
            <a:off x="455613" y="348521"/>
            <a:ext cx="8074152" cy="857250"/>
          </a:xfrm>
          <a:prstGeom prst="rect">
            <a:avLst/>
          </a:prstGeom>
          <a:noFill/>
          <a:ln w="9525">
            <a:noFill/>
            <a:miter lim="800000"/>
            <a:headEnd/>
            <a:tailEnd/>
          </a:ln>
          <a:effectLst/>
        </p:spPr>
        <p:txBody>
          <a:bodyPr wrap="none"/>
          <a:lstStyle/>
          <a:p>
            <a:pPr marL="0" marR="0" indent="0" algn="l" defTabSz="687510" rtl="0" eaLnBrk="1" fontAlgn="auto" latinLnBrk="0" hangingPunct="1">
              <a:lnSpc>
                <a:spcPct val="100000"/>
              </a:lnSpc>
              <a:spcBef>
                <a:spcPts val="0"/>
              </a:spcBef>
              <a:spcAft>
                <a:spcPts val="0"/>
              </a:spcAft>
              <a:buClrTx/>
              <a:buSzTx/>
              <a:buFontTx/>
              <a:buNone/>
              <a:tabLst/>
              <a:defRPr/>
            </a:pPr>
            <a:r>
              <a:rPr lang="en-US" sz="2100" b="0">
                <a:solidFill>
                  <a:schemeClr val="tx2"/>
                </a:solidFill>
                <a:latin typeface="Arial" pitchFamily="34" charset="0"/>
                <a:cs typeface="Arial" pitchFamily="34" charset="0"/>
              </a:rPr>
              <a:t>Edit in Slide</a:t>
            </a:r>
            <a:r>
              <a:rPr lang="en-US" sz="2100" b="0" baseline="0">
                <a:solidFill>
                  <a:schemeClr val="tx2"/>
                </a:solidFill>
                <a:latin typeface="Arial" pitchFamily="34" charset="0"/>
                <a:cs typeface="Arial" pitchFamily="34" charset="0"/>
              </a:rPr>
              <a:t> Master view to e</a:t>
            </a:r>
            <a:r>
              <a:rPr lang="en-US" sz="2100" b="0">
                <a:solidFill>
                  <a:schemeClr val="tx2"/>
                </a:solidFill>
                <a:latin typeface="Arial" pitchFamily="34" charset="0"/>
                <a:cs typeface="Arial" pitchFamily="34" charset="0"/>
              </a:rPr>
              <a:t>nter agenda</a:t>
            </a:r>
            <a:r>
              <a:rPr lang="en-US" sz="2100" b="0" baseline="0">
                <a:solidFill>
                  <a:schemeClr val="tx2"/>
                </a:solidFill>
                <a:latin typeface="Arial" pitchFamily="34" charset="0"/>
                <a:cs typeface="Arial" pitchFamily="34" charset="0"/>
              </a:rPr>
              <a:t> title</a:t>
            </a:r>
            <a:endParaRPr lang="en-US" sz="2100" b="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231235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Header graphic, title, Content">
    <p:spTree>
      <p:nvGrpSpPr>
        <p:cNvPr id="1" name=""/>
        <p:cNvGrpSpPr/>
        <p:nvPr/>
      </p:nvGrpSpPr>
      <p:grpSpPr>
        <a:xfrm>
          <a:off x="0" y="0"/>
          <a:ext cx="0" cy="0"/>
          <a:chOff x="0" y="0"/>
          <a:chExt cx="0" cy="0"/>
        </a:xfrm>
      </p:grpSpPr>
      <p:sp>
        <p:nvSpPr>
          <p:cNvPr id="2" name="Title"/>
          <p:cNvSpPr>
            <a:spLocks noGrp="1"/>
          </p:cNvSpPr>
          <p:nvPr>
            <p:ph type="title"/>
          </p:nvPr>
        </p:nvSpPr>
        <p:spPr>
          <a:xfrm>
            <a:off x="0" y="2064258"/>
            <a:ext cx="9144000" cy="685800"/>
          </a:xfrm>
        </p:spPr>
        <p:txBody>
          <a:bodyPr lIns="274320" anchor="ctr"/>
          <a:lstStyle>
            <a:lvl1pPr>
              <a:defRPr sz="2400" baseline="0">
                <a:solidFill>
                  <a:srgbClr val="004B87"/>
                </a:solidFill>
              </a:defRPr>
            </a:lvl1pPr>
          </a:lstStyle>
          <a:p>
            <a:r>
              <a:rPr lang="en-US"/>
              <a:t>Click to edit Master title style</a:t>
            </a:r>
          </a:p>
        </p:txBody>
      </p:sp>
      <p:sp>
        <p:nvSpPr>
          <p:cNvPr id="3" name="Content"/>
          <p:cNvSpPr>
            <a:spLocks noGrp="1"/>
          </p:cNvSpPr>
          <p:nvPr>
            <p:ph idx="1" hasCustomPrompt="1"/>
          </p:nvPr>
        </p:nvSpPr>
        <p:spPr>
          <a:xfrm>
            <a:off x="479234" y="2818638"/>
            <a:ext cx="6858000" cy="2057400"/>
          </a:xfrm>
        </p:spPr>
        <p:txBody>
          <a:bodyPr lIns="0" tIns="0" rIns="0" bIns="91440"/>
          <a:lstStyle>
            <a:lvl1pPr marL="0" indent="0">
              <a:spcBef>
                <a:spcPts val="0"/>
              </a:spcBef>
              <a:spcAft>
                <a:spcPts val="900"/>
              </a:spcAft>
              <a:buSzPct val="75000"/>
              <a:buNone/>
              <a:defRPr sz="1500" b="0">
                <a:solidFill>
                  <a:srgbClr val="636569"/>
                </a:solidFill>
              </a:defRPr>
            </a:lvl1pPr>
            <a:lvl2pPr marL="600930" indent="-257175">
              <a:lnSpc>
                <a:spcPct val="105000"/>
              </a:lnSpc>
              <a:buFont typeface="Arial" panose="020B0604020202020204" pitchFamily="34" charset="0"/>
              <a:buChar char="•"/>
              <a:defRPr sz="1500">
                <a:solidFill>
                  <a:srgbClr val="636569"/>
                </a:solidFill>
              </a:defRPr>
            </a:lvl2pPr>
            <a:lvl3pPr marL="901823" indent="-214313">
              <a:lnSpc>
                <a:spcPct val="105000"/>
              </a:lnSpc>
              <a:buSzPct val="75000"/>
              <a:buFont typeface="Arial" panose="020B0604020202020204" pitchFamily="34" charset="0"/>
              <a:buChar char="•"/>
              <a:defRPr sz="1203">
                <a:solidFill>
                  <a:srgbClr val="636569"/>
                </a:solidFill>
              </a:defRPr>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p:txBody>
      </p:sp>
      <p:cxnSp>
        <p:nvCxnSpPr>
          <p:cNvPr id="8" name="Straight Connector 7">
            <a:extLst>
              <a:ext uri="{FF2B5EF4-FFF2-40B4-BE49-F238E27FC236}">
                <a16:creationId xmlns:a16="http://schemas.microsoft.com/office/drawing/2014/main" id="{244D7E65-FE5D-4272-ADFB-577AF62FEB5D}"/>
              </a:ext>
            </a:extLst>
          </p:cNvPr>
          <p:cNvCxnSpPr/>
          <p:nvPr userDrawn="1"/>
        </p:nvCxnSpPr>
        <p:spPr>
          <a:xfrm>
            <a:off x="0" y="2064258"/>
            <a:ext cx="9148572" cy="0"/>
          </a:xfrm>
          <a:prstGeom prst="line">
            <a:avLst/>
          </a:prstGeom>
          <a:ln w="3810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394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BA3CC89C-FB71-4D2D-A1B1-CA8674525F87}"/>
              </a:ext>
            </a:extLst>
          </p:cNvPr>
          <p:cNvSpPr>
            <a:spLocks noGrp="1"/>
          </p:cNvSpPr>
          <p:nvPr>
            <p:ph type="title"/>
          </p:nvPr>
        </p:nvSpPr>
        <p:spPr>
          <a:xfrm>
            <a:off x="0" y="0"/>
            <a:ext cx="9144000" cy="685800"/>
          </a:xfrm>
        </p:spPr>
        <p:txBody>
          <a:bodyPr lIns="274320" anchor="ctr"/>
          <a:lstStyle>
            <a:lvl1pPr>
              <a:defRPr sz="2400" baseline="0">
                <a:solidFill>
                  <a:schemeClr val="tx2"/>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8AA1AB00-0A54-4679-82CC-4AB38C3C535A}"/>
              </a:ext>
            </a:extLst>
          </p:cNvPr>
          <p:cNvCxnSpPr/>
          <p:nvPr userDrawn="1"/>
        </p:nvCxnSpPr>
        <p:spPr>
          <a:xfrm>
            <a:off x="0" y="0"/>
            <a:ext cx="9141714" cy="0"/>
          </a:xfrm>
          <a:prstGeom prst="line">
            <a:avLst/>
          </a:prstGeom>
          <a:ln w="3810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6669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092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004B8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783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618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structional slide">
    <p:bg>
      <p:bgPr>
        <a:solidFill>
          <a:srgbClr val="FFFF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CB30-5BB0-4811-A0ED-9700B50C1B40}"/>
              </a:ext>
            </a:extLst>
          </p:cNvPr>
          <p:cNvSpPr>
            <a:spLocks noGrp="1"/>
          </p:cNvSpPr>
          <p:nvPr>
            <p:ph type="title"/>
          </p:nvPr>
        </p:nvSpPr>
        <p:spPr>
          <a:xfrm>
            <a:off x="0" y="0"/>
            <a:ext cx="9143999" cy="685800"/>
          </a:xfrm>
        </p:spPr>
        <p:txBody>
          <a:bodyPr lIns="274320" anchor="ctr"/>
          <a:lstStyle>
            <a:lvl1pPr>
              <a:defRPr>
                <a:solidFill>
                  <a:schemeClr val="tx2"/>
                </a:solidFill>
              </a:defRPr>
            </a:lvl1pPr>
          </a:lstStyle>
          <a:p>
            <a:r>
              <a:rPr lang="en-US"/>
              <a:t>Click to edit Master title style</a:t>
            </a:r>
          </a:p>
        </p:txBody>
      </p:sp>
      <p:sp>
        <p:nvSpPr>
          <p:cNvPr id="6" name="Content">
            <a:extLst>
              <a:ext uri="{FF2B5EF4-FFF2-40B4-BE49-F238E27FC236}">
                <a16:creationId xmlns:a16="http://schemas.microsoft.com/office/drawing/2014/main" id="{5388CEDE-528F-4F6D-B7DF-97F517887494}"/>
              </a:ext>
            </a:extLst>
          </p:cNvPr>
          <p:cNvSpPr>
            <a:spLocks noGrp="1"/>
          </p:cNvSpPr>
          <p:nvPr>
            <p:ph idx="1"/>
          </p:nvPr>
        </p:nvSpPr>
        <p:spPr>
          <a:xfrm>
            <a:off x="411480" y="822960"/>
            <a:ext cx="8092440" cy="32918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pic>
        <p:nvPicPr>
          <p:cNvPr id="7" name="Picture 4" descr="j0217294[1]">
            <a:extLst>
              <a:ext uri="{FF2B5EF4-FFF2-40B4-BE49-F238E27FC236}">
                <a16:creationId xmlns:a16="http://schemas.microsoft.com/office/drawing/2014/main" id="{ADE3BBD9-5191-4C4C-AEA6-F6A50439DCF7}"/>
              </a:ext>
            </a:extLst>
          </p:cNvPr>
          <p:cNvPicPr>
            <a:picLocks noChangeAspect="1" noChangeArrowheads="1"/>
          </p:cNvPicPr>
          <p:nvPr userDrawn="1"/>
        </p:nvPicPr>
        <p:blipFill>
          <a:blip r:embed="rId2" cstate="print"/>
          <a:srcRect/>
          <a:stretch>
            <a:fillRect/>
          </a:stretch>
        </p:blipFill>
        <p:spPr bwMode="auto">
          <a:xfrm>
            <a:off x="88837" y="4385789"/>
            <a:ext cx="1234440" cy="667730"/>
          </a:xfrm>
          <a:prstGeom prst="rect">
            <a:avLst/>
          </a:prstGeom>
          <a:noFill/>
          <a:ln w="9525">
            <a:noFill/>
            <a:miter lim="800000"/>
            <a:headEnd/>
            <a:tailEnd/>
          </a:ln>
        </p:spPr>
      </p:pic>
    </p:spTree>
    <p:extLst>
      <p:ext uri="{BB962C8B-B14F-4D97-AF65-F5344CB8AC3E}">
        <p14:creationId xmlns:p14="http://schemas.microsoft.com/office/powerpoint/2010/main" val="18005663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3050" y="965"/>
            <a:ext cx="9156819" cy="5142535"/>
          </a:xfrm>
          <a:prstGeom prst="rect">
            <a:avLst/>
          </a:prstGeom>
        </p:spPr>
      </p:pic>
      <p:sp>
        <p:nvSpPr>
          <p:cNvPr id="21" name="Title"/>
          <p:cNvSpPr>
            <a:spLocks noGrp="1"/>
          </p:cNvSpPr>
          <p:nvPr>
            <p:ph type="ctrTitle"/>
          </p:nvPr>
        </p:nvSpPr>
        <p:spPr>
          <a:xfrm>
            <a:off x="685800" y="685800"/>
            <a:ext cx="7772400" cy="1371600"/>
          </a:xfrm>
        </p:spPr>
        <p:txBody>
          <a:bodyPr/>
          <a:lstStyle>
            <a:lvl1pPr algn="l">
              <a:defRPr sz="2400">
                <a:solidFill>
                  <a:schemeClr val="tx2"/>
                </a:solidFill>
              </a:defRPr>
            </a:lvl1pPr>
          </a:lstStyle>
          <a:p>
            <a:r>
              <a:rPr lang="en-US"/>
              <a:t>Click to edit Master title style</a:t>
            </a:r>
          </a:p>
        </p:txBody>
      </p:sp>
      <p:sp>
        <p:nvSpPr>
          <p:cNvPr id="22" name="Subtitle"/>
          <p:cNvSpPr>
            <a:spLocks noGrp="1"/>
          </p:cNvSpPr>
          <p:nvPr>
            <p:ph type="subTitle" idx="1"/>
          </p:nvPr>
        </p:nvSpPr>
        <p:spPr>
          <a:xfrm>
            <a:off x="685800" y="2402685"/>
            <a:ext cx="7772400" cy="740569"/>
          </a:xfrm>
        </p:spPr>
        <p:txBody>
          <a:bodyPr>
            <a:normAutofit/>
          </a:bodyPr>
          <a:lstStyle>
            <a:lvl1pPr marL="0" indent="0" algn="l">
              <a:buNone/>
              <a:defRPr sz="1203" b="0">
                <a:solidFill>
                  <a:schemeClr val="tx1"/>
                </a:solidFill>
              </a:defRPr>
            </a:lvl1pPr>
            <a:lvl2pPr marL="343755" indent="0" algn="ctr">
              <a:buNone/>
              <a:defRPr>
                <a:solidFill>
                  <a:schemeClr val="tx1">
                    <a:tint val="75000"/>
                  </a:schemeClr>
                </a:solidFill>
              </a:defRPr>
            </a:lvl2pPr>
            <a:lvl3pPr marL="687510" indent="0" algn="ctr">
              <a:buNone/>
              <a:defRPr>
                <a:solidFill>
                  <a:schemeClr val="tx1">
                    <a:tint val="75000"/>
                  </a:schemeClr>
                </a:solidFill>
              </a:defRPr>
            </a:lvl3pPr>
            <a:lvl4pPr marL="1031265" indent="0" algn="ctr">
              <a:buNone/>
              <a:defRPr>
                <a:solidFill>
                  <a:schemeClr val="tx1">
                    <a:tint val="75000"/>
                  </a:schemeClr>
                </a:solidFill>
              </a:defRPr>
            </a:lvl4pPr>
            <a:lvl5pPr marL="1375021" indent="0" algn="ctr">
              <a:buNone/>
              <a:defRPr>
                <a:solidFill>
                  <a:schemeClr val="tx1">
                    <a:tint val="75000"/>
                  </a:schemeClr>
                </a:solidFill>
              </a:defRPr>
            </a:lvl5pPr>
            <a:lvl6pPr marL="1718776" indent="0" algn="ctr">
              <a:buNone/>
              <a:defRPr>
                <a:solidFill>
                  <a:schemeClr val="tx1">
                    <a:tint val="75000"/>
                  </a:schemeClr>
                </a:solidFill>
              </a:defRPr>
            </a:lvl6pPr>
            <a:lvl7pPr marL="2062531" indent="0" algn="ctr">
              <a:buNone/>
              <a:defRPr>
                <a:solidFill>
                  <a:schemeClr val="tx1">
                    <a:tint val="75000"/>
                  </a:schemeClr>
                </a:solidFill>
              </a:defRPr>
            </a:lvl7pPr>
            <a:lvl8pPr marL="2406286" indent="0" algn="ctr">
              <a:buNone/>
              <a:defRPr>
                <a:solidFill>
                  <a:schemeClr val="tx1">
                    <a:tint val="75000"/>
                  </a:schemeClr>
                </a:solidFill>
              </a:defRPr>
            </a:lvl8pPr>
            <a:lvl9pPr marL="275004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7670289" y="4895724"/>
            <a:ext cx="1828800" cy="208070"/>
          </a:xfrm>
          <a:prstGeom prst="rect">
            <a:avLst/>
          </a:prstGeom>
          <a:noFill/>
        </p:spPr>
        <p:txBody>
          <a:bodyPr wrap="square" rtlCol="0">
            <a:spAutoFit/>
          </a:bodyPr>
          <a:lstStyle/>
          <a:p>
            <a:r>
              <a:rPr lang="en-US" sz="752">
                <a:solidFill>
                  <a:schemeClr val="bg1"/>
                </a:solidFill>
                <a:latin typeface="Arial" pitchFamily="34" charset="0"/>
                <a:cs typeface="Arial" pitchFamily="34" charset="0"/>
              </a:rPr>
              <a:t>© 2021 The MathWorks, Inc.</a:t>
            </a:r>
          </a:p>
        </p:txBody>
      </p:sp>
      <p:cxnSp>
        <p:nvCxnSpPr>
          <p:cNvPr id="26" name="GrayLine"/>
          <p:cNvCxnSpPr/>
          <p:nvPr userDrawn="1"/>
        </p:nvCxnSpPr>
        <p:spPr>
          <a:xfrm>
            <a:off x="-3050" y="3282489"/>
            <a:ext cx="9156819"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7748048" y="105855"/>
            <a:ext cx="1215499" cy="240443"/>
          </a:xfrm>
          <a:prstGeom prst="rect">
            <a:avLst/>
          </a:prstGeom>
          <a:noFill/>
          <a:ln>
            <a:noFill/>
          </a:ln>
        </p:spPr>
      </p:pic>
    </p:spTree>
    <p:extLst>
      <p:ext uri="{BB962C8B-B14F-4D97-AF65-F5344CB8AC3E}">
        <p14:creationId xmlns:p14="http://schemas.microsoft.com/office/powerpoint/2010/main" val="3845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sz="2100" baseline="0">
                <a:solidFill>
                  <a:schemeClr val="tx2"/>
                </a:solidFill>
              </a:defRPr>
            </a:lvl1pPr>
          </a:lstStyle>
          <a:p>
            <a:r>
              <a:rPr lang="en-US"/>
              <a:t>Click to edit Master title style</a:t>
            </a:r>
          </a:p>
        </p:txBody>
      </p:sp>
      <p:sp>
        <p:nvSpPr>
          <p:cNvPr id="3" name="Content"/>
          <p:cNvSpPr>
            <a:spLocks noGrp="1"/>
          </p:cNvSpPr>
          <p:nvPr>
            <p:ph idx="1"/>
          </p:nvPr>
        </p:nvSpPr>
        <p:spPr>
          <a:xfrm>
            <a:off x="457202" y="1200150"/>
            <a:ext cx="8077200" cy="3486150"/>
          </a:xfrm>
        </p:spPr>
        <p:txBody>
          <a:bodyPr/>
          <a:lstStyle>
            <a:lvl1pPr>
              <a:buSzPct val="75000"/>
              <a:defRPr sz="1800"/>
            </a:lvl1pPr>
            <a:lvl2pPr>
              <a:lnSpc>
                <a:spcPct val="105000"/>
              </a:lnSpc>
              <a:defRPr sz="1500"/>
            </a:lvl2pPr>
            <a:lvl3pPr>
              <a:lnSpc>
                <a:spcPct val="105000"/>
              </a:lnSpc>
              <a:buSzPct val="75000"/>
              <a:defRPr sz="1203"/>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9472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p>
            <a:r>
              <a:rPr lang="en-US"/>
              <a:t>Click to edit Master title style</a:t>
            </a:r>
          </a:p>
        </p:txBody>
      </p:sp>
    </p:spTree>
    <p:extLst>
      <p:ext uri="{BB962C8B-B14F-4D97-AF65-F5344CB8AC3E}">
        <p14:creationId xmlns:p14="http://schemas.microsoft.com/office/powerpoint/2010/main" val="288548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a:t>Referent</a:t>
            </a:r>
            <a:br>
              <a:rPr lang="de-DE" noProof="0"/>
            </a:br>
            <a:r>
              <a:rPr lang="de-DE" noProof="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a:p>
        </p:txBody>
      </p:sp>
      <p:sp>
        <p:nvSpPr>
          <p:cNvPr id="10" name="Fußzeilenplatzhalter 9"/>
          <p:cNvSpPr>
            <a:spLocks noGrp="1"/>
          </p:cNvSpPr>
          <p:nvPr>
            <p:ph type="ftr" sz="quarter" idx="13"/>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171855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498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457200" y="342900"/>
            <a:ext cx="7086600" cy="742950"/>
          </a:xfrm>
        </p:spPr>
        <p:txBody>
          <a:bodyPr anchor="t" anchorCtr="0"/>
          <a:lstStyle>
            <a:lvl1pPr algn="l">
              <a:defRPr sz="21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457201" y="2114550"/>
            <a:ext cx="3810001" cy="2400300"/>
          </a:xfrm>
        </p:spPr>
        <p:txBody>
          <a:bodyPr/>
          <a:lstStyle>
            <a:lvl1pPr>
              <a:buClr>
                <a:srgbClr val="125687"/>
              </a:buClr>
              <a:buSzTx/>
              <a:defRPr sz="1350" baseline="0"/>
            </a:lvl1pPr>
            <a:lvl2pPr>
              <a:defRPr sz="1203"/>
            </a:lvl2pPr>
            <a:lvl3pPr>
              <a:buNone/>
              <a:defRPr sz="1203"/>
            </a:lvl3pPr>
            <a:lvl4pPr>
              <a:defRPr sz="1354"/>
            </a:lvl4pPr>
            <a:lvl5pPr>
              <a:defRPr sz="1354"/>
            </a:lvl5pPr>
            <a:lvl6pPr>
              <a:defRPr sz="1354"/>
            </a:lvl6pPr>
            <a:lvl7pPr>
              <a:defRPr sz="1354"/>
            </a:lvl7pPr>
            <a:lvl8pPr>
              <a:defRPr sz="1354"/>
            </a:lvl8pPr>
            <a:lvl9pPr>
              <a:defRPr sz="1354"/>
            </a:lvl9pPr>
          </a:lstStyle>
          <a:p>
            <a:pPr lvl="0">
              <a:buClr>
                <a:srgbClr val="125687"/>
              </a:buClr>
              <a:buSzTx/>
            </a:pPr>
            <a:r>
              <a:rPr lang="en-US"/>
              <a:t>Click to add b</a:t>
            </a:r>
            <a:r>
              <a:rPr lang="en-US" sz="1354">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457201" y="1200150"/>
            <a:ext cx="3810001" cy="628650"/>
          </a:xfrm>
        </p:spPr>
        <p:txBody>
          <a:bodyPr anchor="t"/>
          <a:lstStyle>
            <a:lvl1pPr marL="0" indent="0" algn="l">
              <a:buNone/>
              <a:defRPr sz="1500" b="0" i="0" baseline="0"/>
            </a:lvl1pPr>
          </a:lstStyle>
          <a:p>
            <a:pPr lvl="0"/>
            <a:r>
              <a:rPr lang="en-US"/>
              <a:t>Click to add headline</a:t>
            </a:r>
            <a:r>
              <a:rPr lang="en-US" sz="1504" b="1">
                <a:solidFill>
                  <a:prstClr val="black"/>
                </a:solidFill>
              </a:rPr>
              <a:t> providing value of feature</a:t>
            </a:r>
            <a:endParaRPr lang="en-US"/>
          </a:p>
        </p:txBody>
      </p:sp>
      <p:sp>
        <p:nvSpPr>
          <p:cNvPr id="14" name="ProductName"/>
          <p:cNvSpPr>
            <a:spLocks noGrp="1"/>
          </p:cNvSpPr>
          <p:nvPr>
            <p:ph type="body" sz="half" idx="12" hasCustomPrompt="1"/>
          </p:nvPr>
        </p:nvSpPr>
        <p:spPr>
          <a:xfrm>
            <a:off x="457202" y="4629150"/>
            <a:ext cx="4105275" cy="400050"/>
          </a:xfrm>
        </p:spPr>
        <p:txBody>
          <a:bodyPr anchor="b" anchorCtr="0"/>
          <a:lstStyle>
            <a:lvl1pPr marL="173071" indent="-171878">
              <a:buClrTx/>
              <a:buSzPct val="125000"/>
              <a:buFont typeface="Courier New" pitchFamily="49" charset="0"/>
              <a:buChar char="»"/>
              <a:defRPr sz="1203" b="0">
                <a:latin typeface="Courier New" pitchFamily="49" charset="0"/>
                <a:cs typeface="Courier New" pitchFamily="49" charset="0"/>
              </a:defRPr>
            </a:lvl1pPr>
          </a:lstStyle>
          <a:p>
            <a:pPr lvl="0"/>
            <a:r>
              <a:rPr lang="en-US"/>
              <a:t>Click to add </a:t>
            </a:r>
            <a:r>
              <a:rPr lang="en-US" sz="1203" err="1">
                <a:latin typeface="Courier New" pitchFamily="49" charset="0"/>
                <a:cs typeface="Courier New" pitchFamily="49" charset="0"/>
              </a:rPr>
              <a:t>product_example_name</a:t>
            </a:r>
            <a:r>
              <a:rPr lang="en-US" sz="1203">
                <a:latin typeface="Courier New" pitchFamily="49" charset="0"/>
                <a:cs typeface="Courier New" pitchFamily="49" charset="0"/>
              </a:rPr>
              <a:t>.</a:t>
            </a:r>
            <a:endParaRPr lang="en-US"/>
          </a:p>
        </p:txBody>
      </p:sp>
    </p:spTree>
    <p:extLst>
      <p:ext uri="{BB962C8B-B14F-4D97-AF65-F5344CB8AC3E}">
        <p14:creationId xmlns:p14="http://schemas.microsoft.com/office/powerpoint/2010/main" val="2124396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2313" y="1435897"/>
            <a:ext cx="7772400" cy="1021556"/>
          </a:xfrm>
        </p:spPr>
        <p:txBody>
          <a:bodyPr anchor="t"/>
          <a:lstStyle>
            <a:lvl1pPr algn="ctr">
              <a:defRPr sz="2400" b="0" cap="none">
                <a:solidFill>
                  <a:schemeClr val="tx2"/>
                </a:solidFill>
              </a:defRPr>
            </a:lvl1pPr>
          </a:lstStyle>
          <a:p>
            <a:r>
              <a:rPr lang="en-US"/>
              <a:t>Click to edit Section Header Title style</a:t>
            </a:r>
          </a:p>
        </p:txBody>
      </p:sp>
    </p:spTree>
    <p:extLst>
      <p:ext uri="{BB962C8B-B14F-4D97-AF65-F5344CB8AC3E}">
        <p14:creationId xmlns:p14="http://schemas.microsoft.com/office/powerpoint/2010/main" val="3586693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457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4648202" y="1200151"/>
            <a:ext cx="3886200" cy="3486149"/>
          </a:xfrm>
        </p:spPr>
        <p:txBody>
          <a:bodyPr/>
          <a:lstStyle>
            <a:lvl1pPr>
              <a:defRPr sz="1800"/>
            </a:lvl1pPr>
            <a:lvl2pPr>
              <a:defRPr sz="1500"/>
            </a:lvl2pPr>
            <a:lvl3pPr>
              <a:defRPr sz="1203"/>
            </a:lvl3pPr>
            <a:lvl4pPr>
              <a:defRPr sz="1354"/>
            </a:lvl4pPr>
            <a:lvl5pPr>
              <a:defRPr sz="1354"/>
            </a:lvl5pPr>
            <a:lvl6pPr>
              <a:defRPr sz="1354"/>
            </a:lvl6pPr>
            <a:lvl7pPr>
              <a:defRPr sz="1354"/>
            </a:lvl7pPr>
            <a:lvl8pPr>
              <a:defRPr sz="1354"/>
            </a:lvl8pPr>
            <a:lvl9pPr>
              <a:defRPr sz="1354"/>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7580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455613" y="1200150"/>
            <a:ext cx="8074152" cy="3486150"/>
          </a:xfrm>
          <a:prstGeom prst="rect">
            <a:avLst/>
          </a:prstGeom>
          <a:noFill/>
          <a:ln w="9525">
            <a:noFill/>
            <a:miter lim="800000"/>
            <a:headEnd/>
            <a:tailEnd/>
          </a:ln>
          <a:effectLst/>
        </p:spPr>
        <p:txBody>
          <a:bodyPr wrap="none"/>
          <a:lstStyle/>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Edit</a:t>
            </a:r>
            <a:r>
              <a:rPr lang="en-US" sz="1800" baseline="0">
                <a:latin typeface="Arial" pitchFamily="34" charset="0"/>
                <a:cs typeface="Arial" pitchFamily="34" charset="0"/>
              </a:rPr>
              <a:t> in Slide Master view to e</a:t>
            </a:r>
            <a:r>
              <a:rPr lang="en-US" sz="1800">
                <a:latin typeface="Arial" pitchFamily="34" charset="0"/>
                <a:cs typeface="Arial" pitchFamily="34" charset="0"/>
              </a:rPr>
              <a:t>nter agenda items</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 2</a:t>
            </a:r>
          </a:p>
          <a:p>
            <a:pPr marL="256623" lvl="0" indent="-256623">
              <a:buClr>
                <a:schemeClr val="tx2"/>
              </a:buClr>
              <a:buSzPct val="75000"/>
              <a:buFont typeface="Wingdings" pitchFamily="2" charset="2"/>
              <a:buChar char="§"/>
              <a:tabLst>
                <a:tab pos="343755" algn="l"/>
              </a:tabLst>
            </a:pPr>
            <a:r>
              <a:rPr lang="en-US" sz="1800">
                <a:latin typeface="Arial" pitchFamily="34" charset="0"/>
                <a:cs typeface="Arial" pitchFamily="34" charset="0"/>
              </a:rPr>
              <a:t>Bullet</a:t>
            </a:r>
            <a:r>
              <a:rPr lang="en-US" sz="1800" baseline="0">
                <a:latin typeface="Arial" pitchFamily="34" charset="0"/>
                <a:cs typeface="Arial" pitchFamily="34" charset="0"/>
              </a:rPr>
              <a:t> 3</a:t>
            </a:r>
          </a:p>
          <a:p>
            <a:pPr marL="256623" lvl="0" indent="-256623">
              <a:buClr>
                <a:schemeClr val="tx2"/>
              </a:buClr>
              <a:buSzPct val="75000"/>
              <a:buFont typeface="Wingdings" pitchFamily="2" charset="2"/>
              <a:buChar char="§"/>
              <a:tabLst>
                <a:tab pos="343755" algn="l"/>
              </a:tabLst>
            </a:pPr>
            <a:r>
              <a:rPr lang="en-US" sz="1800" baseline="0">
                <a:latin typeface="Arial" pitchFamily="34" charset="0"/>
                <a:cs typeface="Arial" pitchFamily="34" charset="0"/>
              </a:rPr>
              <a:t>Bullet 4</a:t>
            </a:r>
          </a:p>
          <a:p>
            <a:pPr marL="256623" lvl="0" indent="-256623">
              <a:buClr>
                <a:schemeClr val="tx2"/>
              </a:buClr>
              <a:buSzPct val="75000"/>
              <a:buFont typeface="Wingdings" pitchFamily="2" charset="2"/>
              <a:buChar char="§"/>
              <a:tabLst>
                <a:tab pos="343755" algn="l"/>
              </a:tabLst>
            </a:pPr>
            <a:endParaRPr lang="en-US" sz="1800">
              <a:latin typeface="Arial" pitchFamily="34" charset="0"/>
              <a:cs typeface="Arial" pitchFamily="34" charset="0"/>
            </a:endParaRPr>
          </a:p>
        </p:txBody>
      </p:sp>
      <p:sp>
        <p:nvSpPr>
          <p:cNvPr id="5" name="Title"/>
          <p:cNvSpPr txBox="1">
            <a:spLocks noChangeArrowheads="1"/>
          </p:cNvSpPr>
          <p:nvPr userDrawn="1"/>
        </p:nvSpPr>
        <p:spPr bwMode="auto">
          <a:xfrm>
            <a:off x="455613" y="348521"/>
            <a:ext cx="8074152" cy="857250"/>
          </a:xfrm>
          <a:prstGeom prst="rect">
            <a:avLst/>
          </a:prstGeom>
          <a:noFill/>
          <a:ln w="9525">
            <a:noFill/>
            <a:miter lim="800000"/>
            <a:headEnd/>
            <a:tailEnd/>
          </a:ln>
          <a:effectLst/>
        </p:spPr>
        <p:txBody>
          <a:bodyPr wrap="none"/>
          <a:lstStyle/>
          <a:p>
            <a:pPr marL="0" marR="0" indent="0" algn="l" defTabSz="687510" rtl="0" eaLnBrk="1" fontAlgn="auto" latinLnBrk="0" hangingPunct="1">
              <a:lnSpc>
                <a:spcPct val="100000"/>
              </a:lnSpc>
              <a:spcBef>
                <a:spcPts val="0"/>
              </a:spcBef>
              <a:spcAft>
                <a:spcPts val="0"/>
              </a:spcAft>
              <a:buClrTx/>
              <a:buSzTx/>
              <a:buFontTx/>
              <a:buNone/>
              <a:tabLst/>
              <a:defRPr/>
            </a:pPr>
            <a:r>
              <a:rPr lang="en-US" sz="2100" b="0">
                <a:solidFill>
                  <a:schemeClr val="tx2"/>
                </a:solidFill>
                <a:latin typeface="Arial" pitchFamily="34" charset="0"/>
                <a:cs typeface="Arial" pitchFamily="34" charset="0"/>
              </a:rPr>
              <a:t>Edit in Slide</a:t>
            </a:r>
            <a:r>
              <a:rPr lang="en-US" sz="2100" b="0" baseline="0">
                <a:solidFill>
                  <a:schemeClr val="tx2"/>
                </a:solidFill>
                <a:latin typeface="Arial" pitchFamily="34" charset="0"/>
                <a:cs typeface="Arial" pitchFamily="34" charset="0"/>
              </a:rPr>
              <a:t> Master view to e</a:t>
            </a:r>
            <a:r>
              <a:rPr lang="en-US" sz="2100" b="0">
                <a:solidFill>
                  <a:schemeClr val="tx2"/>
                </a:solidFill>
                <a:latin typeface="Arial" pitchFamily="34" charset="0"/>
                <a:cs typeface="Arial" pitchFamily="34" charset="0"/>
              </a:rPr>
              <a:t>nter agenda</a:t>
            </a:r>
            <a:r>
              <a:rPr lang="en-US" sz="2100" b="0" baseline="0">
                <a:solidFill>
                  <a:schemeClr val="tx2"/>
                </a:solidFill>
                <a:latin typeface="Arial" pitchFamily="34" charset="0"/>
                <a:cs typeface="Arial" pitchFamily="34" charset="0"/>
              </a:rPr>
              <a:t> title</a:t>
            </a:r>
            <a:endParaRPr lang="en-US" sz="2100" b="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488185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5A1C5C-A8BC-4D7B-8B99-37A0479ABBE9}"/>
              </a:ext>
            </a:extLst>
          </p:cNvPr>
          <p:cNvSpPr/>
          <p:nvPr userDrawn="1"/>
        </p:nvSpPr>
        <p:spPr>
          <a:xfrm>
            <a:off x="0" y="4800600"/>
            <a:ext cx="91440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4701002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0113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a:t>Inhalt durch Klicken bearbeiten</a:t>
            </a:r>
          </a:p>
          <a:p>
            <a:pPr lvl="1"/>
            <a:r>
              <a:rPr lang="de-DE" noProof="0"/>
              <a:t>Zweite Ebene</a:t>
            </a:r>
          </a:p>
          <a:p>
            <a:pPr lvl="2"/>
            <a:r>
              <a:rPr lang="de-DE" noProof="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a:p>
        </p:txBody>
      </p:sp>
      <p:sp>
        <p:nvSpPr>
          <p:cNvPr id="7" name="Fußzeilenplatzhalter 6"/>
          <p:cNvSpPr>
            <a:spLocks noGrp="1"/>
          </p:cNvSpPr>
          <p:nvPr>
            <p:ph type="ftr" sz="quarter" idx="12"/>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a:p>
        </p:txBody>
      </p:sp>
      <p:sp useBgFill="1">
        <p:nvSpPr>
          <p:cNvPr id="7" name="Fußzeilenplatzhalter 6"/>
          <p:cNvSpPr>
            <a:spLocks noGrp="1"/>
          </p:cNvSpPr>
          <p:nvPr>
            <p:ph type="ftr" sz="quarter" idx="12"/>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a:t>Inhalt durch Klicken bearbeiten</a:t>
            </a:r>
          </a:p>
          <a:p>
            <a:pPr lvl="1"/>
            <a:r>
              <a:rPr lang="de-DE" noProof="0"/>
              <a:t>Zweite Ebene</a:t>
            </a:r>
          </a:p>
          <a:p>
            <a:pPr lvl="2"/>
            <a:r>
              <a:rPr lang="de-DE" noProof="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a:p>
        </p:txBody>
      </p:sp>
      <p:sp>
        <p:nvSpPr>
          <p:cNvPr id="8" name="Fußzeilenplatzhalter 7"/>
          <p:cNvSpPr>
            <a:spLocks noGrp="1"/>
          </p:cNvSpPr>
          <p:nvPr>
            <p:ph type="ftr" sz="quarter" idx="17"/>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a:p>
        </p:txBody>
      </p:sp>
      <p:sp>
        <p:nvSpPr>
          <p:cNvPr id="12" name="Fußzeilenplatzhalter 11"/>
          <p:cNvSpPr>
            <a:spLocks noGrp="1"/>
          </p:cNvSpPr>
          <p:nvPr>
            <p:ph type="ftr" sz="quarter" idx="16"/>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a:p>
        </p:txBody>
      </p:sp>
      <p:sp>
        <p:nvSpPr>
          <p:cNvPr id="12" name="Fußzeilenplatzhalter 11"/>
          <p:cNvSpPr>
            <a:spLocks noGrp="1"/>
          </p:cNvSpPr>
          <p:nvPr>
            <p:ph type="ftr" sz="quarter" idx="16"/>
          </p:nvPr>
        </p:nvSpPr>
        <p:spPr/>
        <p:txBody>
          <a:bodyPr/>
          <a:lstStyle/>
          <a:p>
            <a:r>
              <a:rPr lang="de-DE"/>
              <a:t>Prof. Stefan Wurster &amp; Veronica Becker (TUM) | </a:t>
            </a:r>
            <a:r>
              <a:rPr lang="de-DE" err="1"/>
              <a:t>EuroTeQ</a:t>
            </a:r>
            <a:r>
              <a:rPr lang="de-DE"/>
              <a:t> </a:t>
            </a:r>
            <a:r>
              <a:rPr lang="de-DE" err="1"/>
              <a:t>Collider</a:t>
            </a:r>
            <a:r>
              <a:rPr lang="de-DE"/>
              <a:t> 2022 | Launch Event</a:t>
            </a:r>
            <a:endParaRPr lang="en-US"/>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a:t>Textmasterformate durch Klicken bearbeiten</a:t>
            </a:r>
          </a:p>
          <a:p>
            <a:pPr lvl="1"/>
            <a:r>
              <a:rPr lang="de-DE"/>
              <a:t>Zweite Ebene</a:t>
            </a:r>
          </a:p>
          <a:p>
            <a:pPr lvl="2"/>
            <a:r>
              <a:rPr lang="de-DE"/>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10.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3.xml"/><Relationship Id="rId7" Type="http://schemas.openxmlformats.org/officeDocument/2006/relationships/theme" Target="../theme/theme9.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1047432" y="4840314"/>
            <a:ext cx="5727502" cy="288515"/>
          </a:xfrm>
          <a:prstGeom prst="rect">
            <a:avLst/>
          </a:prstGeom>
        </p:spPr>
        <p:txBody>
          <a:bodyPr vert="horz" lIns="0" tIns="45720" rIns="0" bIns="45720" rtlCol="0" anchor="ctr"/>
          <a:lstStyle>
            <a:lvl1pPr algn="l">
              <a:defRPr sz="1100">
                <a:solidFill>
                  <a:schemeClr val="tx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FBF64AD-C047-AF44-92AB-B2396FFC9176}"/>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457202" y="1200150"/>
            <a:ext cx="8077200" cy="3486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8686800" y="4863716"/>
            <a:ext cx="457200" cy="285751"/>
          </a:xfrm>
          <a:prstGeom prst="rect">
            <a:avLst/>
          </a:prstGeom>
          <a:noFill/>
          <a:ln w="12700">
            <a:noFill/>
          </a:ln>
        </p:spPr>
        <p:txBody>
          <a:bodyPr wrap="square" anchor="ctr">
            <a:noAutofit/>
          </a:bodyPr>
          <a:lstStyle/>
          <a:p>
            <a:pPr algn="ctr"/>
            <a:fld id="{47FBD1EF-0801-4063-B668-C71608ACC70F}" type="slidenum">
              <a:rPr kumimoji="0" lang="en-US" sz="902"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‹Nr.›</a:t>
            </a:fld>
            <a:endParaRPr lang="en-US" sz="902" b="1">
              <a:solidFill>
                <a:schemeClr val="tx2"/>
              </a:solidFill>
            </a:endParaRPr>
          </a:p>
        </p:txBody>
      </p:sp>
      <p:pic>
        <p:nvPicPr>
          <p:cNvPr id="12" name="Logo" descr="logo647.png"/>
          <p:cNvPicPr>
            <a:picLocks noChangeAspect="1"/>
          </p:cNvPicPr>
          <p:nvPr/>
        </p:nvPicPr>
        <p:blipFill>
          <a:blip r:embed="rId12" cstate="print"/>
          <a:stretch>
            <a:fillRect/>
          </a:stretch>
        </p:blipFill>
        <p:spPr>
          <a:xfrm>
            <a:off x="8009504" y="17757"/>
            <a:ext cx="995637" cy="270202"/>
          </a:xfrm>
          <a:prstGeom prst="rect">
            <a:avLst/>
          </a:prstGeom>
          <a:noFill/>
          <a:ln>
            <a:noFill/>
          </a:ln>
        </p:spPr>
      </p:pic>
      <p:cxnSp>
        <p:nvCxnSpPr>
          <p:cNvPr id="13" name="Line"/>
          <p:cNvCxnSpPr/>
          <p:nvPr/>
        </p:nvCxnSpPr>
        <p:spPr>
          <a:xfrm rot="10800000" flipV="1">
            <a:off x="171878" y="132391"/>
            <a:ext cx="7723044" cy="1587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38324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ftr="0" dt="0"/>
  <p:txStyles>
    <p:titleStyle>
      <a:lvl1pPr algn="l" defTabSz="687510" rtl="0" eaLnBrk="1" latinLnBrk="0" hangingPunct="1">
        <a:spcBef>
          <a:spcPct val="0"/>
        </a:spcBef>
        <a:buNone/>
        <a:defRPr sz="2100" b="0" kern="1200">
          <a:solidFill>
            <a:schemeClr val="tx2"/>
          </a:solidFill>
          <a:latin typeface="Arial" pitchFamily="34" charset="0"/>
          <a:ea typeface="+mj-ea"/>
          <a:cs typeface="Arial" pitchFamily="34" charset="0"/>
        </a:defRPr>
      </a:lvl1pPr>
    </p:titleStyle>
    <p:body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10" rtl="0" eaLnBrk="1" latinLnBrk="0" hangingPunct="1">
        <a:defRPr sz="1354" kern="1200">
          <a:solidFill>
            <a:schemeClr val="tx1"/>
          </a:solidFill>
          <a:latin typeface="+mn-lt"/>
          <a:ea typeface="+mn-ea"/>
          <a:cs typeface="+mn-cs"/>
        </a:defRPr>
      </a:lvl1pPr>
      <a:lvl2pPr marL="343755" algn="l" defTabSz="687510" rtl="0" eaLnBrk="1" latinLnBrk="0" hangingPunct="1">
        <a:defRPr sz="1354" kern="1200">
          <a:solidFill>
            <a:schemeClr val="tx1"/>
          </a:solidFill>
          <a:latin typeface="+mn-lt"/>
          <a:ea typeface="+mn-ea"/>
          <a:cs typeface="+mn-cs"/>
        </a:defRPr>
      </a:lvl2pPr>
      <a:lvl3pPr marL="687510" algn="l" defTabSz="687510" rtl="0" eaLnBrk="1" latinLnBrk="0" hangingPunct="1">
        <a:defRPr sz="1354" kern="1200">
          <a:solidFill>
            <a:schemeClr val="tx1"/>
          </a:solidFill>
          <a:latin typeface="+mn-lt"/>
          <a:ea typeface="+mn-ea"/>
          <a:cs typeface="+mn-cs"/>
        </a:defRPr>
      </a:lvl3pPr>
      <a:lvl4pPr marL="1031265" algn="l" defTabSz="687510" rtl="0" eaLnBrk="1" latinLnBrk="0" hangingPunct="1">
        <a:defRPr sz="1354" kern="1200">
          <a:solidFill>
            <a:schemeClr val="tx1"/>
          </a:solidFill>
          <a:latin typeface="+mn-lt"/>
          <a:ea typeface="+mn-ea"/>
          <a:cs typeface="+mn-cs"/>
        </a:defRPr>
      </a:lvl4pPr>
      <a:lvl5pPr marL="1375021" algn="l" defTabSz="687510" rtl="0" eaLnBrk="1" latinLnBrk="0" hangingPunct="1">
        <a:defRPr sz="1354" kern="1200">
          <a:solidFill>
            <a:schemeClr val="tx1"/>
          </a:solidFill>
          <a:latin typeface="+mn-lt"/>
          <a:ea typeface="+mn-ea"/>
          <a:cs typeface="+mn-cs"/>
        </a:defRPr>
      </a:lvl5pPr>
      <a:lvl6pPr marL="1718776" algn="l" defTabSz="687510" rtl="0" eaLnBrk="1" latinLnBrk="0" hangingPunct="1">
        <a:defRPr sz="1354" kern="1200">
          <a:solidFill>
            <a:schemeClr val="tx1"/>
          </a:solidFill>
          <a:latin typeface="+mn-lt"/>
          <a:ea typeface="+mn-ea"/>
          <a:cs typeface="+mn-cs"/>
        </a:defRPr>
      </a:lvl6pPr>
      <a:lvl7pPr marL="2062531" algn="l" defTabSz="687510" rtl="0" eaLnBrk="1" latinLnBrk="0" hangingPunct="1">
        <a:defRPr sz="1354" kern="1200">
          <a:solidFill>
            <a:schemeClr val="tx1"/>
          </a:solidFill>
          <a:latin typeface="+mn-lt"/>
          <a:ea typeface="+mn-ea"/>
          <a:cs typeface="+mn-cs"/>
        </a:defRPr>
      </a:lvl7pPr>
      <a:lvl8pPr marL="2406286" algn="l" defTabSz="687510" rtl="0" eaLnBrk="1" latinLnBrk="0" hangingPunct="1">
        <a:defRPr sz="1354" kern="1200">
          <a:solidFill>
            <a:schemeClr val="tx1"/>
          </a:solidFill>
          <a:latin typeface="+mn-lt"/>
          <a:ea typeface="+mn-ea"/>
          <a:cs typeface="+mn-cs"/>
        </a:defRPr>
      </a:lvl8pPr>
      <a:lvl9pPr marL="2750041" algn="l" defTabSz="687510" rtl="0" eaLnBrk="1" latinLnBrk="0" hangingPunct="1">
        <a:defRPr sz="13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904233" y="4838411"/>
            <a:ext cx="5870701" cy="273844"/>
          </a:xfrm>
          <a:prstGeom prst="rect">
            <a:avLst/>
          </a:prstGeom>
        </p:spPr>
        <p:txBody>
          <a:bodyPr vert="horz" lIns="0" tIns="45720" rIns="0" bIns="45720" rtlCol="0" anchor="ctr"/>
          <a:lstStyle>
            <a:lvl1pPr algn="l">
              <a:defRPr sz="1100">
                <a:solidFill>
                  <a:schemeClr val="tx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err="1">
                <a:solidFill>
                  <a:schemeClr val="tx2"/>
                </a:solidFill>
                <a:latin typeface="+mn-lt"/>
              </a:rPr>
              <a:t>Professorship</a:t>
            </a:r>
            <a:r>
              <a:rPr lang="de-DE" sz="800">
                <a:solidFill>
                  <a:schemeClr val="tx2"/>
                </a:solidFill>
                <a:latin typeface="+mn-lt"/>
              </a:rPr>
              <a:t> </a:t>
            </a:r>
            <a:r>
              <a:rPr lang="de-DE" sz="800" err="1">
                <a:solidFill>
                  <a:schemeClr val="tx2"/>
                </a:solidFill>
                <a:latin typeface="+mn-lt"/>
              </a:rPr>
              <a:t>for</a:t>
            </a:r>
            <a:r>
              <a:rPr lang="de-DE" sz="800">
                <a:solidFill>
                  <a:schemeClr val="tx2"/>
                </a:solidFill>
                <a:latin typeface="+mn-lt"/>
              </a:rPr>
              <a:t> </a:t>
            </a:r>
            <a:r>
              <a:rPr lang="de-DE" sz="800" err="1">
                <a:solidFill>
                  <a:schemeClr val="tx2"/>
                </a:solidFill>
                <a:latin typeface="+mn-lt"/>
              </a:rPr>
              <a:t>Policy</a:t>
            </a:r>
            <a:r>
              <a:rPr lang="de-DE" sz="800">
                <a:solidFill>
                  <a:schemeClr val="tx2"/>
                </a:solidFill>
                <a:latin typeface="+mn-lt"/>
              </a:rPr>
              <a:t> Analysis</a:t>
            </a:r>
          </a:p>
          <a:p>
            <a:pPr>
              <a:lnSpc>
                <a:spcPts val="900"/>
              </a:lnSpc>
            </a:pPr>
            <a:r>
              <a:rPr lang="de-DE" sz="800">
                <a:solidFill>
                  <a:schemeClr val="tx2"/>
                </a:solidFill>
                <a:latin typeface="+mn-lt"/>
              </a:rPr>
              <a:t>TUM</a:t>
            </a:r>
            <a:r>
              <a:rPr lang="de-DE" sz="800" baseline="0">
                <a:solidFill>
                  <a:schemeClr val="tx2"/>
                </a:solidFill>
                <a:latin typeface="+mn-lt"/>
              </a:rPr>
              <a:t> School </a:t>
            </a:r>
            <a:r>
              <a:rPr lang="de-DE" sz="800" baseline="0" err="1">
                <a:solidFill>
                  <a:schemeClr val="tx2"/>
                </a:solidFill>
                <a:latin typeface="+mn-lt"/>
              </a:rPr>
              <a:t>of</a:t>
            </a:r>
            <a:r>
              <a:rPr lang="de-DE" sz="800">
                <a:solidFill>
                  <a:schemeClr val="tx2"/>
                </a:solidFill>
                <a:latin typeface="+mn-lt"/>
              </a:rPr>
              <a:t> </a:t>
            </a:r>
            <a:r>
              <a:rPr lang="de-DE" sz="800" err="1">
                <a:solidFill>
                  <a:schemeClr val="tx2"/>
                </a:solidFill>
                <a:latin typeface="+mn-lt"/>
              </a:rPr>
              <a:t>Social</a:t>
            </a:r>
            <a:r>
              <a:rPr lang="de-DE" sz="800">
                <a:solidFill>
                  <a:schemeClr val="tx2"/>
                </a:solidFill>
                <a:latin typeface="+mn-lt"/>
              </a:rPr>
              <a:t> </a:t>
            </a:r>
            <a:r>
              <a:rPr lang="de-DE" sz="800" err="1">
                <a:solidFill>
                  <a:schemeClr val="tx2"/>
                </a:solidFill>
                <a:latin typeface="+mn-lt"/>
              </a:rPr>
              <a:t>Sciences</a:t>
            </a:r>
            <a:r>
              <a:rPr lang="de-DE" sz="800">
                <a:solidFill>
                  <a:schemeClr val="tx2"/>
                </a:solidFill>
                <a:latin typeface="+mn-lt"/>
              </a:rPr>
              <a:t> </a:t>
            </a:r>
            <a:r>
              <a:rPr lang="de-DE" sz="800" err="1">
                <a:solidFill>
                  <a:schemeClr val="tx2"/>
                </a:solidFill>
                <a:latin typeface="+mn-lt"/>
              </a:rPr>
              <a:t>and</a:t>
            </a:r>
            <a:r>
              <a:rPr lang="de-DE" sz="800">
                <a:solidFill>
                  <a:schemeClr val="tx2"/>
                </a:solidFill>
                <a:latin typeface="+mn-lt"/>
              </a:rPr>
              <a:t> Technology</a:t>
            </a:r>
          </a:p>
          <a:p>
            <a:pPr>
              <a:lnSpc>
                <a:spcPts val="900"/>
              </a:lnSpc>
            </a:pPr>
            <a:r>
              <a:rPr lang="de-DE" sz="800">
                <a:solidFill>
                  <a:schemeClr val="tx2"/>
                </a:solidFill>
                <a:latin typeface="+mn-lt"/>
              </a:rPr>
              <a:t>Technical University </a:t>
            </a:r>
            <a:r>
              <a:rPr lang="de-DE" sz="800" err="1">
                <a:solidFill>
                  <a:schemeClr val="tx2"/>
                </a:solidFill>
                <a:latin typeface="+mn-lt"/>
              </a:rPr>
              <a:t>of</a:t>
            </a:r>
            <a:r>
              <a:rPr lang="de-DE" sz="800" baseline="0">
                <a:solidFill>
                  <a:schemeClr val="tx2"/>
                </a:solidFill>
                <a:latin typeface="+mn-lt"/>
              </a:rPr>
              <a:t> </a:t>
            </a:r>
            <a:r>
              <a:rPr lang="de-DE" sz="800" baseline="0" err="1">
                <a:solidFill>
                  <a:schemeClr val="tx2"/>
                </a:solidFill>
                <a:latin typeface="+mn-lt"/>
              </a:rPr>
              <a:t>Munich</a:t>
            </a:r>
            <a:endParaRPr lang="de-DE" sz="800">
              <a:solidFill>
                <a:schemeClr val="tx2"/>
              </a:solidFill>
              <a:latin typeface="+mn-lt"/>
            </a:endParaRPr>
          </a:p>
        </p:txBody>
      </p:sp>
      <p:pic>
        <p:nvPicPr>
          <p:cNvPr id="6" name="Picture 5" descr="A picture containing logo&#10;&#10;Description automatically generated">
            <a:extLst>
              <a:ext uri="{FF2B5EF4-FFF2-40B4-BE49-F238E27FC236}">
                <a16:creationId xmlns:a16="http://schemas.microsoft.com/office/drawing/2014/main" id="{FACEE7BA-8B57-4A4C-A9DE-E409FAA319CE}"/>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1"/>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a:p>
        </p:txBody>
      </p:sp>
      <p:sp>
        <p:nvSpPr>
          <p:cNvPr id="6" name="Fußzeilenplatzhalter 3"/>
          <p:cNvSpPr>
            <a:spLocks noGrp="1"/>
          </p:cNvSpPr>
          <p:nvPr>
            <p:ph type="ftr" sz="quarter" idx="3"/>
          </p:nvPr>
        </p:nvSpPr>
        <p:spPr>
          <a:xfrm>
            <a:off x="904233" y="4869656"/>
            <a:ext cx="5870701" cy="273844"/>
          </a:xfrm>
          <a:prstGeom prst="rect">
            <a:avLst/>
          </a:prstGeom>
        </p:spPr>
        <p:txBody>
          <a:bodyPr vert="horz" lIns="0" tIns="45720" rIns="0" bIns="45720" rtlCol="0" anchor="ctr"/>
          <a:lstStyle>
            <a:lvl1pPr algn="l">
              <a:defRPr sz="1100">
                <a:solidFill>
                  <a:schemeClr val="tx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pic>
        <p:nvPicPr>
          <p:cNvPr id="7" name="Picture 6" descr="A picture containing logo&#10;&#10;Description automatically generated">
            <a:extLst>
              <a:ext uri="{FF2B5EF4-FFF2-40B4-BE49-F238E27FC236}">
                <a16:creationId xmlns:a16="http://schemas.microsoft.com/office/drawing/2014/main" id="{DE0DEFB2-86EA-8B44-8911-BFC5A3588858}"/>
              </a:ext>
            </a:extLst>
          </p:cNvPr>
          <p:cNvPicPr>
            <a:picLocks noChangeAspect="1"/>
          </p:cNvPicPr>
          <p:nvPr userDrawn="1"/>
        </p:nvPicPr>
        <p:blipFill>
          <a:blip r:embed="rId12"/>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 id="2147483713" r:id="rId9"/>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Prof. Stefan Wurster &amp; Veronica Becker (TUM) | </a:t>
            </a:r>
            <a:r>
              <a:rPr lang="de-DE" err="1"/>
              <a:t>EuroTeQ</a:t>
            </a:r>
            <a:r>
              <a:rPr lang="de-DE"/>
              <a:t> </a:t>
            </a:r>
            <a:r>
              <a:rPr lang="de-DE" err="1"/>
              <a:t>Collider</a:t>
            </a:r>
            <a:r>
              <a:rPr lang="de-DE"/>
              <a:t> 2022 | Launch Event</a:t>
            </a:r>
            <a:endParaRPr lang="en-US"/>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457202" y="1200150"/>
            <a:ext cx="8077200" cy="3486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8686800" y="4863716"/>
            <a:ext cx="457200" cy="285751"/>
          </a:xfrm>
          <a:prstGeom prst="rect">
            <a:avLst/>
          </a:prstGeom>
          <a:noFill/>
          <a:ln w="12700">
            <a:noFill/>
          </a:ln>
        </p:spPr>
        <p:txBody>
          <a:bodyPr wrap="square" anchor="ctr">
            <a:noAutofit/>
          </a:bodyPr>
          <a:lstStyle/>
          <a:p>
            <a:pPr algn="ctr"/>
            <a:fld id="{47FBD1EF-0801-4063-B668-C71608ACC70F}" type="slidenum">
              <a:rPr kumimoji="0" lang="en-US" sz="902"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‹Nr.›</a:t>
            </a:fld>
            <a:endParaRPr lang="en-US" sz="902" b="1">
              <a:solidFill>
                <a:schemeClr val="tx2"/>
              </a:solidFill>
            </a:endParaRPr>
          </a:p>
        </p:txBody>
      </p:sp>
      <p:pic>
        <p:nvPicPr>
          <p:cNvPr id="12" name="Logo" descr="logo647.png"/>
          <p:cNvPicPr>
            <a:picLocks noChangeAspect="1"/>
          </p:cNvPicPr>
          <p:nvPr/>
        </p:nvPicPr>
        <p:blipFill>
          <a:blip r:embed="rId10" cstate="print"/>
          <a:stretch>
            <a:fillRect/>
          </a:stretch>
        </p:blipFill>
        <p:spPr>
          <a:xfrm>
            <a:off x="8009504" y="17757"/>
            <a:ext cx="995637" cy="270202"/>
          </a:xfrm>
          <a:prstGeom prst="rect">
            <a:avLst/>
          </a:prstGeom>
          <a:noFill/>
          <a:ln>
            <a:noFill/>
          </a:ln>
        </p:spPr>
      </p:pic>
      <p:cxnSp>
        <p:nvCxnSpPr>
          <p:cNvPr id="13" name="Line"/>
          <p:cNvCxnSpPr/>
          <p:nvPr/>
        </p:nvCxnSpPr>
        <p:spPr>
          <a:xfrm rot="10800000" flipV="1">
            <a:off x="171878" y="132391"/>
            <a:ext cx="7723044" cy="1587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41485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ftr="0" dt="0"/>
  <p:txStyles>
    <p:titleStyle>
      <a:lvl1pPr algn="l" defTabSz="687510" rtl="0" eaLnBrk="1" latinLnBrk="0" hangingPunct="1">
        <a:spcBef>
          <a:spcPct val="0"/>
        </a:spcBef>
        <a:buNone/>
        <a:defRPr sz="2100" b="0" kern="1200">
          <a:solidFill>
            <a:schemeClr val="tx2"/>
          </a:solidFill>
          <a:latin typeface="Arial" pitchFamily="34" charset="0"/>
          <a:ea typeface="+mj-ea"/>
          <a:cs typeface="Arial" pitchFamily="34" charset="0"/>
        </a:defRPr>
      </a:lvl1pPr>
    </p:titleStyle>
    <p:body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10" rtl="0" eaLnBrk="1" latinLnBrk="0" hangingPunct="1">
        <a:defRPr sz="1354" kern="1200">
          <a:solidFill>
            <a:schemeClr val="tx1"/>
          </a:solidFill>
          <a:latin typeface="+mn-lt"/>
          <a:ea typeface="+mn-ea"/>
          <a:cs typeface="+mn-cs"/>
        </a:defRPr>
      </a:lvl1pPr>
      <a:lvl2pPr marL="343755" algn="l" defTabSz="687510" rtl="0" eaLnBrk="1" latinLnBrk="0" hangingPunct="1">
        <a:defRPr sz="1354" kern="1200">
          <a:solidFill>
            <a:schemeClr val="tx1"/>
          </a:solidFill>
          <a:latin typeface="+mn-lt"/>
          <a:ea typeface="+mn-ea"/>
          <a:cs typeface="+mn-cs"/>
        </a:defRPr>
      </a:lvl2pPr>
      <a:lvl3pPr marL="687510" algn="l" defTabSz="687510" rtl="0" eaLnBrk="1" latinLnBrk="0" hangingPunct="1">
        <a:defRPr sz="1354" kern="1200">
          <a:solidFill>
            <a:schemeClr val="tx1"/>
          </a:solidFill>
          <a:latin typeface="+mn-lt"/>
          <a:ea typeface="+mn-ea"/>
          <a:cs typeface="+mn-cs"/>
        </a:defRPr>
      </a:lvl3pPr>
      <a:lvl4pPr marL="1031265" algn="l" defTabSz="687510" rtl="0" eaLnBrk="1" latinLnBrk="0" hangingPunct="1">
        <a:defRPr sz="1354" kern="1200">
          <a:solidFill>
            <a:schemeClr val="tx1"/>
          </a:solidFill>
          <a:latin typeface="+mn-lt"/>
          <a:ea typeface="+mn-ea"/>
          <a:cs typeface="+mn-cs"/>
        </a:defRPr>
      </a:lvl4pPr>
      <a:lvl5pPr marL="1375021" algn="l" defTabSz="687510" rtl="0" eaLnBrk="1" latinLnBrk="0" hangingPunct="1">
        <a:defRPr sz="1354" kern="1200">
          <a:solidFill>
            <a:schemeClr val="tx1"/>
          </a:solidFill>
          <a:latin typeface="+mn-lt"/>
          <a:ea typeface="+mn-ea"/>
          <a:cs typeface="+mn-cs"/>
        </a:defRPr>
      </a:lvl5pPr>
      <a:lvl6pPr marL="1718776" algn="l" defTabSz="687510" rtl="0" eaLnBrk="1" latinLnBrk="0" hangingPunct="1">
        <a:defRPr sz="1354" kern="1200">
          <a:solidFill>
            <a:schemeClr val="tx1"/>
          </a:solidFill>
          <a:latin typeface="+mn-lt"/>
          <a:ea typeface="+mn-ea"/>
          <a:cs typeface="+mn-cs"/>
        </a:defRPr>
      </a:lvl6pPr>
      <a:lvl7pPr marL="2062531" algn="l" defTabSz="687510" rtl="0" eaLnBrk="1" latinLnBrk="0" hangingPunct="1">
        <a:defRPr sz="1354" kern="1200">
          <a:solidFill>
            <a:schemeClr val="tx1"/>
          </a:solidFill>
          <a:latin typeface="+mn-lt"/>
          <a:ea typeface="+mn-ea"/>
          <a:cs typeface="+mn-cs"/>
        </a:defRPr>
      </a:lvl7pPr>
      <a:lvl8pPr marL="2406286" algn="l" defTabSz="687510" rtl="0" eaLnBrk="1" latinLnBrk="0" hangingPunct="1">
        <a:defRPr sz="1354" kern="1200">
          <a:solidFill>
            <a:schemeClr val="tx1"/>
          </a:solidFill>
          <a:latin typeface="+mn-lt"/>
          <a:ea typeface="+mn-ea"/>
          <a:cs typeface="+mn-cs"/>
        </a:defRPr>
      </a:lvl8pPr>
      <a:lvl9pPr marL="2750041" algn="l" defTabSz="687510" rtl="0" eaLnBrk="1" latinLnBrk="0" hangingPunct="1">
        <a:defRPr sz="135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457202" y="1200150"/>
            <a:ext cx="8077200" cy="3486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8686800" y="4863716"/>
            <a:ext cx="457200" cy="285751"/>
          </a:xfrm>
          <a:prstGeom prst="rect">
            <a:avLst/>
          </a:prstGeom>
          <a:noFill/>
          <a:ln w="12700">
            <a:noFill/>
          </a:ln>
        </p:spPr>
        <p:txBody>
          <a:bodyPr wrap="square" anchor="ctr">
            <a:noAutofit/>
          </a:bodyPr>
          <a:lstStyle/>
          <a:p>
            <a:pPr algn="ctr"/>
            <a:fld id="{47FBD1EF-0801-4063-B668-C71608ACC70F}" type="slidenum">
              <a:rPr kumimoji="0" lang="en-US" sz="902"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‹Nr.›</a:t>
            </a:fld>
            <a:endParaRPr lang="en-US" sz="902" b="1">
              <a:solidFill>
                <a:schemeClr val="tx2"/>
              </a:solidFill>
            </a:endParaRPr>
          </a:p>
        </p:txBody>
      </p:sp>
      <p:pic>
        <p:nvPicPr>
          <p:cNvPr id="12" name="Logo" descr="logo647.png"/>
          <p:cNvPicPr>
            <a:picLocks noChangeAspect="1"/>
          </p:cNvPicPr>
          <p:nvPr/>
        </p:nvPicPr>
        <p:blipFill>
          <a:blip r:embed="rId10" cstate="print"/>
          <a:stretch>
            <a:fillRect/>
          </a:stretch>
        </p:blipFill>
        <p:spPr>
          <a:xfrm>
            <a:off x="8009504" y="17757"/>
            <a:ext cx="995637" cy="270202"/>
          </a:xfrm>
          <a:prstGeom prst="rect">
            <a:avLst/>
          </a:prstGeom>
          <a:noFill/>
          <a:ln>
            <a:noFill/>
          </a:ln>
        </p:spPr>
      </p:pic>
      <p:cxnSp>
        <p:nvCxnSpPr>
          <p:cNvPr id="13" name="Line"/>
          <p:cNvCxnSpPr/>
          <p:nvPr/>
        </p:nvCxnSpPr>
        <p:spPr>
          <a:xfrm rot="10800000" flipV="1">
            <a:off x="171878" y="132391"/>
            <a:ext cx="7723044" cy="1587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8574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l" defTabSz="687510" rtl="0" eaLnBrk="1" latinLnBrk="0" hangingPunct="1">
        <a:spcBef>
          <a:spcPct val="0"/>
        </a:spcBef>
        <a:buNone/>
        <a:defRPr sz="2100" b="0" kern="1200">
          <a:solidFill>
            <a:schemeClr val="tx2"/>
          </a:solidFill>
          <a:latin typeface="Arial" pitchFamily="34" charset="0"/>
          <a:ea typeface="+mj-ea"/>
          <a:cs typeface="Arial" pitchFamily="34" charset="0"/>
        </a:defRPr>
      </a:lvl1pPr>
    </p:titleStyle>
    <p:body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10" rtl="0" eaLnBrk="1" latinLnBrk="0" hangingPunct="1">
        <a:defRPr sz="1354" kern="1200">
          <a:solidFill>
            <a:schemeClr val="tx1"/>
          </a:solidFill>
          <a:latin typeface="+mn-lt"/>
          <a:ea typeface="+mn-ea"/>
          <a:cs typeface="+mn-cs"/>
        </a:defRPr>
      </a:lvl1pPr>
      <a:lvl2pPr marL="343755" algn="l" defTabSz="687510" rtl="0" eaLnBrk="1" latinLnBrk="0" hangingPunct="1">
        <a:defRPr sz="1354" kern="1200">
          <a:solidFill>
            <a:schemeClr val="tx1"/>
          </a:solidFill>
          <a:latin typeface="+mn-lt"/>
          <a:ea typeface="+mn-ea"/>
          <a:cs typeface="+mn-cs"/>
        </a:defRPr>
      </a:lvl2pPr>
      <a:lvl3pPr marL="687510" algn="l" defTabSz="687510" rtl="0" eaLnBrk="1" latinLnBrk="0" hangingPunct="1">
        <a:defRPr sz="1354" kern="1200">
          <a:solidFill>
            <a:schemeClr val="tx1"/>
          </a:solidFill>
          <a:latin typeface="+mn-lt"/>
          <a:ea typeface="+mn-ea"/>
          <a:cs typeface="+mn-cs"/>
        </a:defRPr>
      </a:lvl3pPr>
      <a:lvl4pPr marL="1031265" algn="l" defTabSz="687510" rtl="0" eaLnBrk="1" latinLnBrk="0" hangingPunct="1">
        <a:defRPr sz="1354" kern="1200">
          <a:solidFill>
            <a:schemeClr val="tx1"/>
          </a:solidFill>
          <a:latin typeface="+mn-lt"/>
          <a:ea typeface="+mn-ea"/>
          <a:cs typeface="+mn-cs"/>
        </a:defRPr>
      </a:lvl4pPr>
      <a:lvl5pPr marL="1375021" algn="l" defTabSz="687510" rtl="0" eaLnBrk="1" latinLnBrk="0" hangingPunct="1">
        <a:defRPr sz="1354" kern="1200">
          <a:solidFill>
            <a:schemeClr val="tx1"/>
          </a:solidFill>
          <a:latin typeface="+mn-lt"/>
          <a:ea typeface="+mn-ea"/>
          <a:cs typeface="+mn-cs"/>
        </a:defRPr>
      </a:lvl5pPr>
      <a:lvl6pPr marL="1718776" algn="l" defTabSz="687510" rtl="0" eaLnBrk="1" latinLnBrk="0" hangingPunct="1">
        <a:defRPr sz="1354" kern="1200">
          <a:solidFill>
            <a:schemeClr val="tx1"/>
          </a:solidFill>
          <a:latin typeface="+mn-lt"/>
          <a:ea typeface="+mn-ea"/>
          <a:cs typeface="+mn-cs"/>
        </a:defRPr>
      </a:lvl6pPr>
      <a:lvl7pPr marL="2062531" algn="l" defTabSz="687510" rtl="0" eaLnBrk="1" latinLnBrk="0" hangingPunct="1">
        <a:defRPr sz="1354" kern="1200">
          <a:solidFill>
            <a:schemeClr val="tx1"/>
          </a:solidFill>
          <a:latin typeface="+mn-lt"/>
          <a:ea typeface="+mn-ea"/>
          <a:cs typeface="+mn-cs"/>
        </a:defRPr>
      </a:lvl7pPr>
      <a:lvl8pPr marL="2406286" algn="l" defTabSz="687510" rtl="0" eaLnBrk="1" latinLnBrk="0" hangingPunct="1">
        <a:defRPr sz="1354" kern="1200">
          <a:solidFill>
            <a:schemeClr val="tx1"/>
          </a:solidFill>
          <a:latin typeface="+mn-lt"/>
          <a:ea typeface="+mn-ea"/>
          <a:cs typeface="+mn-cs"/>
        </a:defRPr>
      </a:lvl8pPr>
      <a:lvl9pPr marL="2750041" algn="l" defTabSz="687510" rtl="0" eaLnBrk="1" latinLnBrk="0" hangingPunct="1">
        <a:defRPr sz="135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7202" y="342900"/>
            <a:ext cx="8077200" cy="74295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457202" y="1200150"/>
            <a:ext cx="8077200" cy="3486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0" y="4923737"/>
            <a:ext cx="377852" cy="214689"/>
          </a:xfrm>
          <a:prstGeom prst="rect">
            <a:avLst/>
          </a:prstGeom>
          <a:noFill/>
          <a:ln w="12700">
            <a:noFill/>
          </a:ln>
        </p:spPr>
        <p:txBody>
          <a:bodyPr wrap="square" anchor="ctr">
            <a:noAutofit/>
          </a:bodyPr>
          <a:lstStyle/>
          <a:p>
            <a:pPr algn="ctr"/>
            <a:fld id="{47FBD1EF-0801-4063-B668-C71608ACC70F}" type="slidenum">
              <a:rPr kumimoji="0" lang="en-US" sz="9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algn="ctr"/>
              <a:t>‹Nr.›</a:t>
            </a:fld>
            <a:endParaRPr lang="en-US" sz="900" b="1">
              <a:solidFill>
                <a:schemeClr val="bg1"/>
              </a:solidFill>
            </a:endParaRPr>
          </a:p>
        </p:txBody>
      </p:sp>
      <p:pic>
        <p:nvPicPr>
          <p:cNvPr id="11" name="Picture 10" descr="A picture containing object&#10;&#10;Description automatically generated">
            <a:extLst>
              <a:ext uri="{FF2B5EF4-FFF2-40B4-BE49-F238E27FC236}">
                <a16:creationId xmlns:a16="http://schemas.microsoft.com/office/drawing/2014/main" id="{9DAFC215-4F70-47D2-9579-184A59099C2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45550" y="4906442"/>
            <a:ext cx="826725" cy="164337"/>
          </a:xfrm>
          <a:prstGeom prst="rect">
            <a:avLst/>
          </a:prstGeom>
        </p:spPr>
      </p:pic>
    </p:spTree>
    <p:extLst>
      <p:ext uri="{BB962C8B-B14F-4D97-AF65-F5344CB8AC3E}">
        <p14:creationId xmlns:p14="http://schemas.microsoft.com/office/powerpoint/2010/main" val="6182586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Lst>
  <p:transition>
    <p:fade/>
  </p:transition>
  <p:hf hdr="0" ftr="0" dt="0"/>
  <p:txStyles>
    <p:titleStyle>
      <a:lvl1pPr algn="l" defTabSz="687510" rtl="0" eaLnBrk="1" latinLnBrk="0" hangingPunct="1">
        <a:spcBef>
          <a:spcPct val="0"/>
        </a:spcBef>
        <a:buNone/>
        <a:defRPr sz="2700" b="1" kern="1200">
          <a:solidFill>
            <a:srgbClr val="004B87"/>
          </a:solidFill>
          <a:latin typeface="Arial" pitchFamily="34" charset="0"/>
          <a:ea typeface="+mj-ea"/>
          <a:cs typeface="Arial" pitchFamily="34" charset="0"/>
        </a:defRPr>
      </a:lvl1pPr>
    </p:titleStyle>
    <p:body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7510" rtl="0" eaLnBrk="1" latinLnBrk="0" hangingPunct="1">
        <a:defRPr sz="1354" kern="1200">
          <a:solidFill>
            <a:schemeClr val="tx1"/>
          </a:solidFill>
          <a:latin typeface="+mn-lt"/>
          <a:ea typeface="+mn-ea"/>
          <a:cs typeface="+mn-cs"/>
        </a:defRPr>
      </a:lvl1pPr>
      <a:lvl2pPr marL="343755" algn="l" defTabSz="687510" rtl="0" eaLnBrk="1" latinLnBrk="0" hangingPunct="1">
        <a:defRPr sz="1354" kern="1200">
          <a:solidFill>
            <a:schemeClr val="tx1"/>
          </a:solidFill>
          <a:latin typeface="+mn-lt"/>
          <a:ea typeface="+mn-ea"/>
          <a:cs typeface="+mn-cs"/>
        </a:defRPr>
      </a:lvl2pPr>
      <a:lvl3pPr marL="687510" algn="l" defTabSz="687510" rtl="0" eaLnBrk="1" latinLnBrk="0" hangingPunct="1">
        <a:defRPr sz="1354" kern="1200">
          <a:solidFill>
            <a:schemeClr val="tx1"/>
          </a:solidFill>
          <a:latin typeface="+mn-lt"/>
          <a:ea typeface="+mn-ea"/>
          <a:cs typeface="+mn-cs"/>
        </a:defRPr>
      </a:lvl3pPr>
      <a:lvl4pPr marL="1031265" algn="l" defTabSz="687510" rtl="0" eaLnBrk="1" latinLnBrk="0" hangingPunct="1">
        <a:defRPr sz="1354" kern="1200">
          <a:solidFill>
            <a:schemeClr val="tx1"/>
          </a:solidFill>
          <a:latin typeface="+mn-lt"/>
          <a:ea typeface="+mn-ea"/>
          <a:cs typeface="+mn-cs"/>
        </a:defRPr>
      </a:lvl4pPr>
      <a:lvl5pPr marL="1375021" algn="l" defTabSz="687510" rtl="0" eaLnBrk="1" latinLnBrk="0" hangingPunct="1">
        <a:defRPr sz="1354" kern="1200">
          <a:solidFill>
            <a:schemeClr val="tx1"/>
          </a:solidFill>
          <a:latin typeface="+mn-lt"/>
          <a:ea typeface="+mn-ea"/>
          <a:cs typeface="+mn-cs"/>
        </a:defRPr>
      </a:lvl5pPr>
      <a:lvl6pPr marL="1718776" algn="l" defTabSz="687510" rtl="0" eaLnBrk="1" latinLnBrk="0" hangingPunct="1">
        <a:defRPr sz="1354" kern="1200">
          <a:solidFill>
            <a:schemeClr val="tx1"/>
          </a:solidFill>
          <a:latin typeface="+mn-lt"/>
          <a:ea typeface="+mn-ea"/>
          <a:cs typeface="+mn-cs"/>
        </a:defRPr>
      </a:lvl6pPr>
      <a:lvl7pPr marL="2062531" algn="l" defTabSz="687510" rtl="0" eaLnBrk="1" latinLnBrk="0" hangingPunct="1">
        <a:defRPr sz="1354" kern="1200">
          <a:solidFill>
            <a:schemeClr val="tx1"/>
          </a:solidFill>
          <a:latin typeface="+mn-lt"/>
          <a:ea typeface="+mn-ea"/>
          <a:cs typeface="+mn-cs"/>
        </a:defRPr>
      </a:lvl7pPr>
      <a:lvl8pPr marL="2406286" algn="l" defTabSz="687510" rtl="0" eaLnBrk="1" latinLnBrk="0" hangingPunct="1">
        <a:defRPr sz="1354" kern="1200">
          <a:solidFill>
            <a:schemeClr val="tx1"/>
          </a:solidFill>
          <a:latin typeface="+mn-lt"/>
          <a:ea typeface="+mn-ea"/>
          <a:cs typeface="+mn-cs"/>
        </a:defRPr>
      </a:lvl8pPr>
      <a:lvl9pPr marL="2750041" algn="l" defTabSz="687510" rtl="0" eaLnBrk="1" latinLnBrk="0" hangingPunct="1">
        <a:defRPr sz="13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hyperlink" Target="https://lilium.com/" TargetMode="External"/><Relationship Id="rId3" Type="http://schemas.openxmlformats.org/officeDocument/2006/relationships/image" Target="../media/image23.png"/><Relationship Id="rId7" Type="http://schemas.openxmlformats.org/officeDocument/2006/relationships/hyperlink" Target="http://www.linearair.com/"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s://lilium.com/press/" TargetMode="External"/><Relationship Id="rId5" Type="http://schemas.openxmlformats.org/officeDocument/2006/relationships/image" Target="../media/image24.jpeg"/><Relationship Id="rId4" Type="http://schemas.openxmlformats.org/officeDocument/2006/relationships/hyperlink" Target="https://www.iata.org/whatwedo/environment/Documents/technology-roadmap-2013.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8.sv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B87"/>
        </a:solidFill>
        <a:effectLst/>
      </p:bgPr>
    </p:bg>
    <p:spTree>
      <p:nvGrpSpPr>
        <p:cNvPr id="1" name=""/>
        <p:cNvGrpSpPr/>
        <p:nvPr/>
      </p:nvGrpSpPr>
      <p:grpSpPr>
        <a:xfrm>
          <a:off x="0" y="0"/>
          <a:ext cx="0" cy="0"/>
          <a:chOff x="0" y="0"/>
          <a:chExt cx="0" cy="0"/>
        </a:xfrm>
      </p:grpSpPr>
      <p:pic>
        <p:nvPicPr>
          <p:cNvPr id="2050" name="Picture 2" descr="https://www.mathworks.com/images/responsive/supporting/company/careers/landing-carousel-item-02.jpg">
            <a:extLst>
              <a:ext uri="{FF2B5EF4-FFF2-40B4-BE49-F238E27FC236}">
                <a16:creationId xmlns:a16="http://schemas.microsoft.com/office/drawing/2014/main" id="{784CD6C5-936F-4D21-AE5F-2A62E2D565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43" t="30819" b="7928"/>
          <a:stretch/>
        </p:blipFill>
        <p:spPr bwMode="auto">
          <a:xfrm>
            <a:off x="0" y="1227"/>
            <a:ext cx="9144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BEDF12-02CE-4939-9309-145DBF4408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 y="2674619"/>
            <a:ext cx="5143500" cy="912200"/>
          </a:xfrm>
          <a:prstGeom prst="rect">
            <a:avLst/>
          </a:prstGeom>
        </p:spPr>
      </p:pic>
      <p:sp>
        <p:nvSpPr>
          <p:cNvPr id="12" name="Subtitle 2">
            <a:extLst>
              <a:ext uri="{FF2B5EF4-FFF2-40B4-BE49-F238E27FC236}">
                <a16:creationId xmlns:a16="http://schemas.microsoft.com/office/drawing/2014/main" id="{B045D109-1188-4AD3-B288-70807F13B792}"/>
              </a:ext>
            </a:extLst>
          </p:cNvPr>
          <p:cNvSpPr txBox="1">
            <a:spLocks/>
          </p:cNvSpPr>
          <p:nvPr/>
        </p:nvSpPr>
        <p:spPr>
          <a:xfrm>
            <a:off x="1451610" y="3586819"/>
            <a:ext cx="4520565" cy="1556681"/>
          </a:xfrm>
          <a:prstGeom prst="rect">
            <a:avLst/>
          </a:prstGeom>
        </p:spPr>
        <p:txBody>
          <a:bodyPr vert="horz" lIns="0" tIns="68580" rIns="0" bIns="34290" rtlCol="0" anchor="ctr">
            <a:noAutofit/>
          </a:bodyPr>
          <a:lst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lnSpc>
                <a:spcPct val="105000"/>
              </a:lnSpc>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lnSpc>
                <a:spcPct val="105000"/>
              </a:lnSpc>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lnSpc>
                <a:spcPct val="105000"/>
              </a:lnSpc>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a:lstStyle>
          <a:p>
            <a:pPr marL="0" indent="0" defTabSz="687510" fontAlgn="auto">
              <a:spcBef>
                <a:spcPts val="0"/>
              </a:spcBef>
              <a:spcAft>
                <a:spcPts val="450"/>
              </a:spcAft>
              <a:buClr>
                <a:srgbClr val="125687"/>
              </a:buClr>
              <a:buNone/>
            </a:pPr>
            <a:r>
              <a:rPr lang="en-US" sz="1350">
                <a:solidFill>
                  <a:srgbClr val="FFFFFF"/>
                </a:solidFill>
              </a:rPr>
              <a:t>The leading developer of mathematical computing software for engineers and scientists.</a:t>
            </a:r>
          </a:p>
        </p:txBody>
      </p:sp>
      <p:cxnSp>
        <p:nvCxnSpPr>
          <p:cNvPr id="7" name="Straight Connector 6">
            <a:extLst>
              <a:ext uri="{FF2B5EF4-FFF2-40B4-BE49-F238E27FC236}">
                <a16:creationId xmlns:a16="http://schemas.microsoft.com/office/drawing/2014/main" id="{8369EF10-75A8-43BB-9004-EECF7734759B}"/>
              </a:ext>
            </a:extLst>
          </p:cNvPr>
          <p:cNvCxnSpPr/>
          <p:nvPr/>
        </p:nvCxnSpPr>
        <p:spPr>
          <a:xfrm>
            <a:off x="0" y="2066544"/>
            <a:ext cx="914171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556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08E599-61B1-61A1-F6CD-DE2A3A13C02F}"/>
              </a:ext>
            </a:extLst>
          </p:cNvPr>
          <p:cNvGrpSpPr/>
          <p:nvPr/>
        </p:nvGrpSpPr>
        <p:grpSpPr>
          <a:xfrm>
            <a:off x="5567267" y="2364315"/>
            <a:ext cx="2911532" cy="2470497"/>
            <a:chOff x="2615682" y="712149"/>
            <a:chExt cx="2911532" cy="2470497"/>
          </a:xfrm>
        </p:grpSpPr>
        <p:pic>
          <p:nvPicPr>
            <p:cNvPr id="3" name="Picture 2">
              <a:extLst>
                <a:ext uri="{FF2B5EF4-FFF2-40B4-BE49-F238E27FC236}">
                  <a16:creationId xmlns:a16="http://schemas.microsoft.com/office/drawing/2014/main" id="{35B2ED60-71F1-9C6F-996C-D6D95ADD4668}"/>
                </a:ext>
              </a:extLst>
            </p:cNvPr>
            <p:cNvPicPr>
              <a:picLocks noChangeAspect="1"/>
            </p:cNvPicPr>
            <p:nvPr/>
          </p:nvPicPr>
          <p:blipFill>
            <a:blip r:embed="rId3"/>
            <a:stretch>
              <a:fillRect/>
            </a:stretch>
          </p:blipFill>
          <p:spPr>
            <a:xfrm>
              <a:off x="2615682" y="1012231"/>
              <a:ext cx="2911532" cy="2170415"/>
            </a:xfrm>
            <a:prstGeom prst="rect">
              <a:avLst/>
            </a:prstGeom>
          </p:spPr>
        </p:pic>
        <p:sp>
          <p:nvSpPr>
            <p:cNvPr id="4" name="MATLAB label">
              <a:extLst>
                <a:ext uri="{FF2B5EF4-FFF2-40B4-BE49-F238E27FC236}">
                  <a16:creationId xmlns:a16="http://schemas.microsoft.com/office/drawing/2014/main" id="{A42FFAC8-1801-F824-EB74-F790BC7C50FC}"/>
                </a:ext>
              </a:extLst>
            </p:cNvPr>
            <p:cNvSpPr txBox="1"/>
            <p:nvPr/>
          </p:nvSpPr>
          <p:spPr>
            <a:xfrm>
              <a:off x="3255716" y="712149"/>
              <a:ext cx="1643399" cy="300082"/>
            </a:xfrm>
            <a:prstGeom prst="rect">
              <a:avLst/>
            </a:prstGeom>
            <a:noFill/>
          </p:spPr>
          <p:txBody>
            <a:bodyPr wrap="none" rtlCol="0">
              <a:spAutoFit/>
            </a:bodyPr>
            <a:lstStyle/>
            <a:p>
              <a:pPr defTabSz="685800" fontAlgn="auto">
                <a:spcBef>
                  <a:spcPts val="0"/>
                </a:spcBef>
                <a:spcAft>
                  <a:spcPts val="0"/>
                </a:spcAft>
              </a:pPr>
              <a:r>
                <a:rPr lang="en-US" sz="1350" b="1">
                  <a:solidFill>
                    <a:srgbClr val="125687"/>
                  </a:solidFill>
                  <a:latin typeface="Arial" pitchFamily="34" charset="0"/>
                  <a:cs typeface="Arial" pitchFamily="34" charset="0"/>
                </a:rPr>
                <a:t>Financial Toolbox</a:t>
              </a:r>
            </a:p>
          </p:txBody>
        </p:sp>
      </p:grpSp>
      <p:grpSp>
        <p:nvGrpSpPr>
          <p:cNvPr id="23" name="Group 22">
            <a:extLst>
              <a:ext uri="{FF2B5EF4-FFF2-40B4-BE49-F238E27FC236}">
                <a16:creationId xmlns:a16="http://schemas.microsoft.com/office/drawing/2014/main" id="{25A04B8A-36A4-6E46-B83D-51F8F457167E}"/>
              </a:ext>
            </a:extLst>
          </p:cNvPr>
          <p:cNvGrpSpPr/>
          <p:nvPr/>
        </p:nvGrpSpPr>
        <p:grpSpPr>
          <a:xfrm>
            <a:off x="5466247" y="2372891"/>
            <a:ext cx="3086100" cy="2222181"/>
            <a:chOff x="7288329" y="3020979"/>
            <a:chExt cx="4114800" cy="2962908"/>
          </a:xfrm>
        </p:grpSpPr>
        <p:sp>
          <p:nvSpPr>
            <p:cNvPr id="24" name="TextBox 23">
              <a:extLst>
                <a:ext uri="{FF2B5EF4-FFF2-40B4-BE49-F238E27FC236}">
                  <a16:creationId xmlns:a16="http://schemas.microsoft.com/office/drawing/2014/main" id="{9CFF554D-55C0-2944-8A39-120733672FD7}"/>
                </a:ext>
              </a:extLst>
            </p:cNvPr>
            <p:cNvSpPr txBox="1"/>
            <p:nvPr/>
          </p:nvSpPr>
          <p:spPr>
            <a:xfrm>
              <a:off x="8751485" y="3020979"/>
              <a:ext cx="1208024" cy="400109"/>
            </a:xfrm>
            <a:prstGeom prst="rect">
              <a:avLst/>
            </a:prstGeom>
            <a:noFill/>
          </p:spPr>
          <p:txBody>
            <a:bodyPr wrap="none" rtlCol="0">
              <a:spAutoFit/>
            </a:bodyPr>
            <a:lstStyle/>
            <a:p>
              <a:pPr algn="ctr" defTabSz="685800" fontAlgn="auto">
                <a:spcBef>
                  <a:spcPts val="0"/>
                </a:spcBef>
                <a:spcAft>
                  <a:spcPts val="0"/>
                </a:spcAft>
              </a:pPr>
              <a:r>
                <a:rPr lang="en-US" sz="1350" b="1">
                  <a:solidFill>
                    <a:srgbClr val="125687"/>
                  </a:solidFill>
                  <a:latin typeface="Arial" pitchFamily="34" charset="0"/>
                  <a:cs typeface="Arial" pitchFamily="34" charset="0"/>
                </a:rPr>
                <a:t>Simulink</a:t>
              </a:r>
            </a:p>
          </p:txBody>
        </p:sp>
        <p:pic>
          <p:nvPicPr>
            <p:cNvPr id="25" name="Picture 24">
              <a:extLst>
                <a:ext uri="{FF2B5EF4-FFF2-40B4-BE49-F238E27FC236}">
                  <a16:creationId xmlns:a16="http://schemas.microsoft.com/office/drawing/2014/main" id="{EE31A84A-2683-324A-BBF3-0B1CF414E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329" y="3401746"/>
              <a:ext cx="4114800" cy="2582141"/>
            </a:xfrm>
            <a:prstGeom prst="rect">
              <a:avLst/>
            </a:prstGeom>
            <a:ln>
              <a:solidFill>
                <a:schemeClr val="bg1">
                  <a:lumMod val="75000"/>
                </a:schemeClr>
              </a:solidFill>
            </a:ln>
          </p:spPr>
        </p:pic>
      </p:grpSp>
      <p:grpSp>
        <p:nvGrpSpPr>
          <p:cNvPr id="13" name="Deep Learning header">
            <a:extLst>
              <a:ext uri="{FF2B5EF4-FFF2-40B4-BE49-F238E27FC236}">
                <a16:creationId xmlns:a16="http://schemas.microsoft.com/office/drawing/2014/main" id="{210881B4-7A4B-4EBE-9BAE-A64D0D165064}"/>
              </a:ext>
            </a:extLst>
          </p:cNvPr>
          <p:cNvGrpSpPr/>
          <p:nvPr/>
        </p:nvGrpSpPr>
        <p:grpSpPr>
          <a:xfrm>
            <a:off x="0" y="0"/>
            <a:ext cx="9144441" cy="2057400"/>
            <a:chOff x="0" y="0"/>
            <a:chExt cx="12192588" cy="2743200"/>
          </a:xfrm>
        </p:grpSpPr>
        <p:sp>
          <p:nvSpPr>
            <p:cNvPr id="9" name="Rectangle 8">
              <a:extLst>
                <a:ext uri="{FF2B5EF4-FFF2-40B4-BE49-F238E27FC236}">
                  <a16:creationId xmlns:a16="http://schemas.microsoft.com/office/drawing/2014/main" id="{B2CD3026-5432-4A2B-A370-23FE65378E1B}"/>
                </a:ext>
              </a:extLst>
            </p:cNvPr>
            <p:cNvSpPr/>
            <p:nvPr/>
          </p:nvSpPr>
          <p:spPr>
            <a:xfrm>
              <a:off x="0" y="0"/>
              <a:ext cx="2079702" cy="2743200"/>
            </a:xfrm>
            <a:prstGeom prst="rect">
              <a:avLst/>
            </a:prstGeom>
            <a:solidFill>
              <a:srgbClr val="032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1">
                <a:solidFill>
                  <a:prstClr val="white"/>
                </a:solidFill>
                <a:latin typeface="Arial" pitchFamily="34" charset="0"/>
                <a:cs typeface="Arial" pitchFamily="34" charset="0"/>
              </a:endParaRPr>
            </a:p>
          </p:txBody>
        </p:sp>
        <p:pic>
          <p:nvPicPr>
            <p:cNvPr id="1026" name="Picture 2" descr="https://www.mathworks.com/content/mathworks/www/en/jcr:content/mainParsys/band_551075880/backgroundImage.img.jpg/1506007214743.jpg">
              <a:extLst>
                <a:ext uri="{FF2B5EF4-FFF2-40B4-BE49-F238E27FC236}">
                  <a16:creationId xmlns:a16="http://schemas.microsoft.com/office/drawing/2014/main" id="{2647FBFB-ABA0-42C5-B33C-FEBCFC172A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9" b="5666"/>
            <a:stretch/>
          </p:blipFill>
          <p:spPr bwMode="auto">
            <a:xfrm>
              <a:off x="2079702" y="0"/>
              <a:ext cx="1011288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DF46AA-77E9-4DDF-8A98-7028212236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783771"/>
              <a:ext cx="4114800" cy="1175657"/>
            </a:xfrm>
            <a:prstGeom prst="rect">
              <a:avLst/>
            </a:prstGeom>
          </p:spPr>
        </p:pic>
      </p:grpSp>
      <p:sp>
        <p:nvSpPr>
          <p:cNvPr id="26" name="Content Placeholder 13">
            <a:extLst>
              <a:ext uri="{FF2B5EF4-FFF2-40B4-BE49-F238E27FC236}">
                <a16:creationId xmlns:a16="http://schemas.microsoft.com/office/drawing/2014/main" id="{7EE5A1C4-A774-1540-84C1-5EFF4A2D1A49}"/>
              </a:ext>
            </a:extLst>
          </p:cNvPr>
          <p:cNvSpPr>
            <a:spLocks noGrp="1"/>
          </p:cNvSpPr>
          <p:nvPr>
            <p:ph idx="1"/>
          </p:nvPr>
        </p:nvSpPr>
        <p:spPr>
          <a:xfrm>
            <a:off x="479234" y="2811779"/>
            <a:ext cx="4682802" cy="2057400"/>
          </a:xfrm>
        </p:spPr>
        <p:txBody>
          <a:bodyPr/>
          <a:lstStyle/>
          <a:p>
            <a:pPr>
              <a:spcBef>
                <a:spcPts val="900"/>
              </a:spcBef>
            </a:pPr>
            <a:r>
              <a:rPr lang="en-US" sz="1500"/>
              <a:t>MATLAB is a programming environment for algorithm development, data analysis, visualization, and numeric computation.</a:t>
            </a:r>
          </a:p>
          <a:p>
            <a:pPr>
              <a:spcBef>
                <a:spcPts val="900"/>
              </a:spcBef>
            </a:pPr>
            <a:r>
              <a:rPr lang="en-US" sz="1500"/>
              <a:t>Simulink is a graphical environment for designing, simulating, and testing systems.</a:t>
            </a:r>
          </a:p>
          <a:p>
            <a:pPr>
              <a:spcBef>
                <a:spcPts val="900"/>
              </a:spcBef>
              <a:spcAft>
                <a:spcPts val="900"/>
              </a:spcAft>
            </a:pPr>
            <a:r>
              <a:rPr lang="en-US" sz="1500"/>
              <a:t>Over 100 add-on products for specialized tasks are available.</a:t>
            </a:r>
          </a:p>
        </p:txBody>
      </p:sp>
      <p:sp>
        <p:nvSpPr>
          <p:cNvPr id="27" name="Title 1">
            <a:extLst>
              <a:ext uri="{FF2B5EF4-FFF2-40B4-BE49-F238E27FC236}">
                <a16:creationId xmlns:a16="http://schemas.microsoft.com/office/drawing/2014/main" id="{935D88AA-F346-A54C-B419-E14BEF32B076}"/>
              </a:ext>
            </a:extLst>
          </p:cNvPr>
          <p:cNvSpPr>
            <a:spLocks noGrp="1"/>
          </p:cNvSpPr>
          <p:nvPr>
            <p:ph type="title"/>
          </p:nvPr>
        </p:nvSpPr>
        <p:spPr>
          <a:xfrm>
            <a:off x="454669" y="2183911"/>
            <a:ext cx="4117331" cy="742950"/>
          </a:xfrm>
        </p:spPr>
        <p:txBody>
          <a:bodyPr/>
          <a:lstStyle/>
          <a:p>
            <a:r>
              <a:rPr lang="en-US" sz="1800"/>
              <a:t>Accelerating the pace of </a:t>
            </a:r>
            <a:br>
              <a:rPr lang="en-US" sz="1800"/>
            </a:br>
            <a:r>
              <a:rPr lang="en-US" sz="1800"/>
              <a:t>Engineering &amp; Science</a:t>
            </a:r>
          </a:p>
        </p:txBody>
      </p:sp>
      <p:grpSp>
        <p:nvGrpSpPr>
          <p:cNvPr id="15" name="Group 14">
            <a:extLst>
              <a:ext uri="{FF2B5EF4-FFF2-40B4-BE49-F238E27FC236}">
                <a16:creationId xmlns:a16="http://schemas.microsoft.com/office/drawing/2014/main" id="{5C2F8531-19F0-1B4C-9C63-0388D1BDFB8D}"/>
              </a:ext>
            </a:extLst>
          </p:cNvPr>
          <p:cNvGrpSpPr/>
          <p:nvPr/>
        </p:nvGrpSpPr>
        <p:grpSpPr>
          <a:xfrm>
            <a:off x="5466247" y="2387398"/>
            <a:ext cx="3086100" cy="2447414"/>
            <a:chOff x="7288329" y="3032414"/>
            <a:chExt cx="4114800" cy="3263218"/>
          </a:xfrm>
        </p:grpSpPr>
        <p:pic>
          <p:nvPicPr>
            <p:cNvPr id="16" name="Picture 15">
              <a:extLst>
                <a:ext uri="{FF2B5EF4-FFF2-40B4-BE49-F238E27FC236}">
                  <a16:creationId xmlns:a16="http://schemas.microsoft.com/office/drawing/2014/main" id="{10B312A5-C808-0340-A807-E1F8AC220D50}"/>
                </a:ext>
              </a:extLst>
            </p:cNvPr>
            <p:cNvPicPr>
              <a:picLocks noChangeAspect="1"/>
            </p:cNvPicPr>
            <p:nvPr/>
          </p:nvPicPr>
          <p:blipFill rotWithShape="1">
            <a:blip r:embed="rId7">
              <a:extLst>
                <a:ext uri="{28A0092B-C50C-407E-A947-70E740481C1C}">
                  <a14:useLocalDpi xmlns:a14="http://schemas.microsoft.com/office/drawing/2010/main" val="0"/>
                </a:ext>
              </a:extLst>
            </a:blip>
            <a:srcRect r="768" b="3512"/>
            <a:stretch/>
          </p:blipFill>
          <p:spPr>
            <a:xfrm>
              <a:off x="7288329" y="3401746"/>
              <a:ext cx="4114800" cy="2893886"/>
            </a:xfrm>
            <a:prstGeom prst="rect">
              <a:avLst/>
            </a:prstGeom>
            <a:ln>
              <a:solidFill>
                <a:schemeClr val="bg1">
                  <a:lumMod val="65000"/>
                </a:schemeClr>
              </a:solidFill>
            </a:ln>
          </p:spPr>
        </p:pic>
        <p:sp>
          <p:nvSpPr>
            <p:cNvPr id="17" name="MATLAB label">
              <a:extLst>
                <a:ext uri="{FF2B5EF4-FFF2-40B4-BE49-F238E27FC236}">
                  <a16:creationId xmlns:a16="http://schemas.microsoft.com/office/drawing/2014/main" id="{3E986ED6-0BB4-9D48-B528-69C2E19CA254}"/>
                </a:ext>
              </a:extLst>
            </p:cNvPr>
            <p:cNvSpPr txBox="1"/>
            <p:nvPr/>
          </p:nvSpPr>
          <p:spPr>
            <a:xfrm>
              <a:off x="8776792" y="3032414"/>
              <a:ext cx="1203748" cy="400109"/>
            </a:xfrm>
            <a:prstGeom prst="rect">
              <a:avLst/>
            </a:prstGeom>
            <a:noFill/>
          </p:spPr>
          <p:txBody>
            <a:bodyPr wrap="none" rtlCol="0">
              <a:spAutoFit/>
            </a:bodyPr>
            <a:lstStyle/>
            <a:p>
              <a:pPr defTabSz="685800" fontAlgn="auto">
                <a:spcBef>
                  <a:spcPts val="0"/>
                </a:spcBef>
                <a:spcAft>
                  <a:spcPts val="0"/>
                </a:spcAft>
              </a:pPr>
              <a:r>
                <a:rPr lang="en-US" sz="1350" b="1">
                  <a:solidFill>
                    <a:srgbClr val="125687"/>
                  </a:solidFill>
                  <a:latin typeface="Arial" pitchFamily="34" charset="0"/>
                  <a:cs typeface="Arial" pitchFamily="34" charset="0"/>
                </a:rPr>
                <a:t>MATLAB</a:t>
              </a:r>
            </a:p>
          </p:txBody>
        </p:sp>
        <p:pic>
          <p:nvPicPr>
            <p:cNvPr id="18" name="Picture 17">
              <a:extLst>
                <a:ext uri="{FF2B5EF4-FFF2-40B4-BE49-F238E27FC236}">
                  <a16:creationId xmlns:a16="http://schemas.microsoft.com/office/drawing/2014/main" id="{A23492C7-E2F8-8E42-9A10-0E9948734C7E}"/>
                </a:ext>
              </a:extLst>
            </p:cNvPr>
            <p:cNvPicPr>
              <a:picLocks noChangeAspect="1"/>
            </p:cNvPicPr>
            <p:nvPr/>
          </p:nvPicPr>
          <p:blipFill>
            <a:blip r:embed="rId8"/>
            <a:stretch>
              <a:fillRect/>
            </a:stretch>
          </p:blipFill>
          <p:spPr>
            <a:xfrm>
              <a:off x="7291958" y="3405375"/>
              <a:ext cx="542128" cy="113893"/>
            </a:xfrm>
            <a:prstGeom prst="rect">
              <a:avLst/>
            </a:prstGeom>
          </p:spPr>
        </p:pic>
      </p:grpSp>
    </p:spTree>
    <p:extLst>
      <p:ext uri="{BB962C8B-B14F-4D97-AF65-F5344CB8AC3E}">
        <p14:creationId xmlns:p14="http://schemas.microsoft.com/office/powerpoint/2010/main" val="5591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athworks.com/content/mathworks/www/en/campaigns/products/offer/deep-learning-with-matlab/jcr:content/fullBannerParsys/feature/items/item_1.img.jpg/1504179643573.jpg">
            <a:extLst>
              <a:ext uri="{FF2B5EF4-FFF2-40B4-BE49-F238E27FC236}">
                <a16:creationId xmlns:a16="http://schemas.microsoft.com/office/drawing/2014/main" id="{2DD6632A-A0F0-402D-9BBA-EA1DD72CA5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68" r="18450"/>
          <a:stretch/>
        </p:blipFill>
        <p:spPr bwMode="auto">
          <a:xfrm>
            <a:off x="1" y="754380"/>
            <a:ext cx="9143999" cy="43891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8F2673-D1CC-4C62-A788-243EC6A18179}"/>
              </a:ext>
            </a:extLst>
          </p:cNvPr>
          <p:cNvSpPr txBox="1"/>
          <p:nvPr/>
        </p:nvSpPr>
        <p:spPr>
          <a:xfrm>
            <a:off x="-1" y="891540"/>
            <a:ext cx="3909060" cy="2141612"/>
          </a:xfrm>
          <a:prstGeom prst="rect">
            <a:avLst/>
          </a:prstGeom>
          <a:solidFill>
            <a:srgbClr val="000000">
              <a:alpha val="80000"/>
            </a:srgbClr>
          </a:solidFill>
          <a:ln>
            <a:solidFill>
              <a:schemeClr val="tx1"/>
            </a:solidFill>
          </a:ln>
        </p:spPr>
        <p:txBody>
          <a:bodyPr wrap="square" lIns="205740" tIns="205740" rIns="205740" bIns="205740" rtlCol="0" anchor="t">
            <a:spAutoFit/>
          </a:bodyPr>
          <a:lstStyle/>
          <a:p>
            <a:pPr defTabSz="685800" fontAlgn="auto">
              <a:spcBef>
                <a:spcPts val="0"/>
              </a:spcBef>
              <a:spcAft>
                <a:spcPts val="450"/>
              </a:spcAft>
            </a:pPr>
            <a:r>
              <a:rPr lang="en-US" b="1">
                <a:solidFill>
                  <a:prstClr val="white"/>
                </a:solidFill>
                <a:latin typeface="Arial" pitchFamily="34" charset="0"/>
                <a:cs typeface="Arial" pitchFamily="34" charset="0"/>
              </a:rPr>
              <a:t>Megatrends changing our world</a:t>
            </a:r>
          </a:p>
          <a:p>
            <a:pPr marL="82154" defTabSz="685800" fontAlgn="auto">
              <a:spcBef>
                <a:spcPts val="300"/>
              </a:spcBef>
              <a:spcAft>
                <a:spcPts val="300"/>
              </a:spcAft>
            </a:pPr>
            <a:r>
              <a:rPr lang="en-US" sz="1350">
                <a:solidFill>
                  <a:prstClr val="white">
                    <a:lumMod val="95000"/>
                  </a:prstClr>
                </a:solidFill>
                <a:latin typeface="Arial" pitchFamily="34" charset="0"/>
                <a:cs typeface="Arial" pitchFamily="34" charset="0"/>
              </a:rPr>
              <a:t>Software in Everything​</a:t>
            </a:r>
          </a:p>
          <a:p>
            <a:pPr marL="82154" defTabSz="685800" fontAlgn="auto">
              <a:spcBef>
                <a:spcPts val="300"/>
              </a:spcBef>
              <a:spcAft>
                <a:spcPts val="300"/>
              </a:spcAft>
            </a:pPr>
            <a:r>
              <a:rPr lang="en-US" sz="1350">
                <a:solidFill>
                  <a:prstClr val="white">
                    <a:lumMod val="95000"/>
                  </a:prstClr>
                </a:solidFill>
                <a:latin typeface="Arial" pitchFamily="34" charset="0"/>
                <a:cs typeface="Arial" pitchFamily="34" charset="0"/>
              </a:rPr>
              <a:t>Artificial Intelligence​</a:t>
            </a:r>
          </a:p>
          <a:p>
            <a:pPr marL="82154" defTabSz="685800" fontAlgn="auto">
              <a:spcBef>
                <a:spcPts val="300"/>
              </a:spcBef>
              <a:spcAft>
                <a:spcPts val="300"/>
              </a:spcAft>
            </a:pPr>
            <a:r>
              <a:rPr lang="en-US" sz="1350">
                <a:solidFill>
                  <a:prstClr val="white">
                    <a:lumMod val="95000"/>
                  </a:prstClr>
                </a:solidFill>
                <a:latin typeface="Arial" pitchFamily="34" charset="0"/>
                <a:cs typeface="Arial" pitchFamily="34" charset="0"/>
              </a:rPr>
              <a:t>Autonomous Systems​</a:t>
            </a:r>
          </a:p>
          <a:p>
            <a:pPr marL="82154" defTabSz="685800" fontAlgn="auto">
              <a:spcBef>
                <a:spcPts val="300"/>
              </a:spcBef>
              <a:spcAft>
                <a:spcPts val="300"/>
              </a:spcAft>
            </a:pPr>
            <a:r>
              <a:rPr lang="en-US" sz="1350">
                <a:solidFill>
                  <a:prstClr val="white">
                    <a:lumMod val="95000"/>
                  </a:prstClr>
                </a:solidFill>
                <a:latin typeface="Arial" pitchFamily="34" charset="0"/>
                <a:cs typeface="Arial" pitchFamily="34" charset="0"/>
              </a:rPr>
              <a:t>Digital Transformation​</a:t>
            </a:r>
          </a:p>
          <a:p>
            <a:pPr marL="82154" defTabSz="685800" fontAlgn="auto">
              <a:spcBef>
                <a:spcPts val="300"/>
              </a:spcBef>
              <a:spcAft>
                <a:spcPts val="300"/>
              </a:spcAft>
            </a:pPr>
            <a:r>
              <a:rPr lang="en-US" sz="1350">
                <a:solidFill>
                  <a:srgbClr val="00A9E0"/>
                </a:solidFill>
                <a:latin typeface="Arial" pitchFamily="34" charset="0"/>
                <a:cs typeface="Arial" pitchFamily="34" charset="0"/>
              </a:rPr>
              <a:t>Electrification of Everything</a:t>
            </a:r>
          </a:p>
        </p:txBody>
      </p:sp>
      <p:sp>
        <p:nvSpPr>
          <p:cNvPr id="23" name="Title 1">
            <a:extLst>
              <a:ext uri="{FF2B5EF4-FFF2-40B4-BE49-F238E27FC236}">
                <a16:creationId xmlns:a16="http://schemas.microsoft.com/office/drawing/2014/main" id="{AEB11A4D-215F-41DF-8D9D-FA176F376D62}"/>
              </a:ext>
            </a:extLst>
          </p:cNvPr>
          <p:cNvSpPr txBox="1">
            <a:spLocks/>
          </p:cNvSpPr>
          <p:nvPr/>
        </p:nvSpPr>
        <p:spPr>
          <a:xfrm>
            <a:off x="274320" y="342900"/>
            <a:ext cx="8077200" cy="742950"/>
          </a:xfrm>
          <a:prstGeom prst="rect">
            <a:avLst/>
          </a:prstGeom>
        </p:spPr>
        <p:txBody>
          <a:bodyPr vert="horz" lIns="68580" tIns="34290" rIns="68580" bIns="34290" rtlCol="0" anchor="t" anchorCtr="0">
            <a:noAutofit/>
          </a:bodyPr>
          <a:lstStyle>
            <a:lvl1pPr algn="l" defTabSz="916680" rtl="0" eaLnBrk="1" latinLnBrk="0" hangingPunct="1">
              <a:spcBef>
                <a:spcPct val="0"/>
              </a:spcBef>
              <a:buNone/>
              <a:defRPr sz="2800" b="1" kern="1200" baseline="0">
                <a:solidFill>
                  <a:srgbClr val="002060"/>
                </a:solidFill>
                <a:latin typeface="Arial" pitchFamily="34" charset="0"/>
                <a:ea typeface="+mj-ea"/>
                <a:cs typeface="Arial" pitchFamily="34" charset="0"/>
              </a:defRPr>
            </a:lvl1pPr>
          </a:lstStyle>
          <a:p>
            <a:pPr defTabSz="687510" fontAlgn="auto">
              <a:spcAft>
                <a:spcPts val="0"/>
              </a:spcAft>
            </a:pPr>
            <a:endParaRPr lang="en-US" sz="2700">
              <a:solidFill>
                <a:prstClr val="black">
                  <a:lumMod val="50000"/>
                  <a:lumOff val="50000"/>
                </a:prstClr>
              </a:solidFill>
            </a:endParaRPr>
          </a:p>
        </p:txBody>
      </p:sp>
      <p:sp>
        <p:nvSpPr>
          <p:cNvPr id="5" name="Title 4">
            <a:extLst>
              <a:ext uri="{FF2B5EF4-FFF2-40B4-BE49-F238E27FC236}">
                <a16:creationId xmlns:a16="http://schemas.microsoft.com/office/drawing/2014/main" id="{10D91C7F-07D0-438F-8343-2DE20D78D72C}"/>
              </a:ext>
            </a:extLst>
          </p:cNvPr>
          <p:cNvSpPr>
            <a:spLocks noGrp="1"/>
          </p:cNvSpPr>
          <p:nvPr>
            <p:ph type="title"/>
          </p:nvPr>
        </p:nvSpPr>
        <p:spPr/>
        <p:txBody>
          <a:bodyPr/>
          <a:lstStyle/>
          <a:p>
            <a:r>
              <a:rPr lang="en-US">
                <a:solidFill>
                  <a:srgbClr val="004B87"/>
                </a:solidFill>
              </a:rPr>
              <a:t>Why?</a:t>
            </a:r>
          </a:p>
        </p:txBody>
      </p:sp>
    </p:spTree>
    <p:extLst>
      <p:ext uri="{BB962C8B-B14F-4D97-AF65-F5344CB8AC3E}">
        <p14:creationId xmlns:p14="http://schemas.microsoft.com/office/powerpoint/2010/main" val="29502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0">
            <a:extLst>
              <a:ext uri="{FF2B5EF4-FFF2-40B4-BE49-F238E27FC236}">
                <a16:creationId xmlns:a16="http://schemas.microsoft.com/office/drawing/2014/main" id="{E5B53E9B-2852-48C8-984D-657188835F0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78810" y="2571750"/>
            <a:ext cx="2591067" cy="1987565"/>
          </a:xfrm>
          <a:prstGeom prst="rect">
            <a:avLst/>
          </a:prstGeom>
        </p:spPr>
      </p:pic>
      <p:sp>
        <p:nvSpPr>
          <p:cNvPr id="2" name="Title 1">
            <a:extLst>
              <a:ext uri="{FF2B5EF4-FFF2-40B4-BE49-F238E27FC236}">
                <a16:creationId xmlns:a16="http://schemas.microsoft.com/office/drawing/2014/main" id="{847065C6-E2AB-4BA5-8765-3A8AE606F3CD}"/>
              </a:ext>
            </a:extLst>
          </p:cNvPr>
          <p:cNvSpPr>
            <a:spLocks noGrp="1"/>
          </p:cNvSpPr>
          <p:nvPr>
            <p:ph type="title"/>
          </p:nvPr>
        </p:nvSpPr>
        <p:spPr>
          <a:xfrm>
            <a:off x="457202" y="342900"/>
            <a:ext cx="8077200" cy="742950"/>
          </a:xfrm>
        </p:spPr>
        <p:txBody>
          <a:bodyPr/>
          <a:lstStyle/>
          <a:p>
            <a:r>
              <a:rPr lang="de-DE"/>
              <a:t>Challenges of Aircraft Design</a:t>
            </a:r>
          </a:p>
        </p:txBody>
      </p:sp>
      <p:sp>
        <p:nvSpPr>
          <p:cNvPr id="3" name="Content Placeholder 2">
            <a:extLst>
              <a:ext uri="{FF2B5EF4-FFF2-40B4-BE49-F238E27FC236}">
                <a16:creationId xmlns:a16="http://schemas.microsoft.com/office/drawing/2014/main" id="{222B22E2-895C-4080-892D-13B7B7B680CF}"/>
              </a:ext>
            </a:extLst>
          </p:cNvPr>
          <p:cNvSpPr>
            <a:spLocks noGrp="1"/>
          </p:cNvSpPr>
          <p:nvPr>
            <p:ph idx="1"/>
          </p:nvPr>
        </p:nvSpPr>
        <p:spPr>
          <a:ln>
            <a:noFill/>
          </a:ln>
        </p:spPr>
        <p:txBody>
          <a:bodyPr/>
          <a:lstStyle/>
          <a:p>
            <a:r>
              <a:rPr lang="de-DE"/>
              <a:t>Requirements</a:t>
            </a:r>
          </a:p>
          <a:p>
            <a:pPr lvl="1"/>
            <a:r>
              <a:rPr lang="en-US"/>
              <a:t>Long enough flight range</a:t>
            </a:r>
          </a:p>
          <a:p>
            <a:pPr lvl="1"/>
            <a:r>
              <a:rPr lang="en-US"/>
              <a:t>Carry enough </a:t>
            </a:r>
            <a:r>
              <a:rPr lang="en-US" b="1">
                <a:solidFill>
                  <a:srgbClr val="7030A0"/>
                </a:solidFill>
              </a:rPr>
              <a:t>paying customers</a:t>
            </a:r>
          </a:p>
          <a:p>
            <a:endParaRPr lang="en-US"/>
          </a:p>
          <a:p>
            <a:pPr lvl="1"/>
            <a:endParaRPr lang="de-DE"/>
          </a:p>
        </p:txBody>
      </p:sp>
      <p:grpSp>
        <p:nvGrpSpPr>
          <p:cNvPr id="5" name="Group 4">
            <a:extLst>
              <a:ext uri="{FF2B5EF4-FFF2-40B4-BE49-F238E27FC236}">
                <a16:creationId xmlns:a16="http://schemas.microsoft.com/office/drawing/2014/main" id="{39510BA6-90D6-4944-A4FF-D8DC2336CB30}"/>
              </a:ext>
            </a:extLst>
          </p:cNvPr>
          <p:cNvGrpSpPr/>
          <p:nvPr/>
        </p:nvGrpSpPr>
        <p:grpSpPr>
          <a:xfrm>
            <a:off x="832170" y="3589147"/>
            <a:ext cx="707770" cy="962312"/>
            <a:chOff x="1092729" y="5736732"/>
            <a:chExt cx="580016" cy="788612"/>
          </a:xfrm>
        </p:grpSpPr>
        <p:sp>
          <p:nvSpPr>
            <p:cNvPr id="8" name="TextBox 7">
              <a:extLst>
                <a:ext uri="{FF2B5EF4-FFF2-40B4-BE49-F238E27FC236}">
                  <a16:creationId xmlns:a16="http://schemas.microsoft.com/office/drawing/2014/main" id="{29F2971C-8FCA-4205-91B7-2ACFB5048759}"/>
                </a:ext>
              </a:extLst>
            </p:cNvPr>
            <p:cNvSpPr txBox="1"/>
            <p:nvPr/>
          </p:nvSpPr>
          <p:spPr>
            <a:xfrm>
              <a:off x="1104803" y="5766813"/>
              <a:ext cx="316855" cy="416166"/>
            </a:xfrm>
            <a:prstGeom prst="rect">
              <a:avLst/>
            </a:prstGeom>
            <a:noFill/>
            <a:ln w="38100">
              <a:noFill/>
            </a:ln>
          </p:spPr>
          <p:txBody>
            <a:bodyPr wrap="none" rtlCol="0" anchor="ctr">
              <a:spAutoFit/>
            </a:bodyPr>
            <a:lstStyle/>
            <a:p>
              <a:pPr algn="ctr" defTabSz="685800" fontAlgn="auto">
                <a:spcBef>
                  <a:spcPts val="0"/>
                </a:spcBef>
                <a:spcAft>
                  <a:spcPts val="0"/>
                </a:spcAft>
              </a:pPr>
              <a:r>
                <a:rPr lang="de-DE" sz="2700">
                  <a:solidFill>
                    <a:srgbClr val="125687">
                      <a:lumMod val="60000"/>
                      <a:lumOff val="40000"/>
                    </a:srgbClr>
                  </a:solidFill>
                  <a:latin typeface="Arial" pitchFamily="34" charset="0"/>
                  <a:cs typeface="Arial" pitchFamily="34" charset="0"/>
                </a:rPr>
                <a:t>+</a:t>
              </a:r>
            </a:p>
          </p:txBody>
        </p:sp>
        <p:sp>
          <p:nvSpPr>
            <p:cNvPr id="9" name="TextBox 8">
              <a:extLst>
                <a:ext uri="{FF2B5EF4-FFF2-40B4-BE49-F238E27FC236}">
                  <a16:creationId xmlns:a16="http://schemas.microsoft.com/office/drawing/2014/main" id="{FD956CA5-D3C1-45A1-B198-3C1F2C62B09B}"/>
                </a:ext>
              </a:extLst>
            </p:cNvPr>
            <p:cNvSpPr txBox="1"/>
            <p:nvPr/>
          </p:nvSpPr>
          <p:spPr>
            <a:xfrm>
              <a:off x="1385562" y="5752523"/>
              <a:ext cx="245917" cy="416166"/>
            </a:xfrm>
            <a:prstGeom prst="rect">
              <a:avLst/>
            </a:prstGeom>
            <a:noFill/>
            <a:ln w="38100">
              <a:noFill/>
            </a:ln>
          </p:spPr>
          <p:txBody>
            <a:bodyPr wrap="none" rtlCol="0" anchor="ctr">
              <a:spAutoFit/>
            </a:bodyPr>
            <a:lstStyle/>
            <a:p>
              <a:pPr algn="ctr" defTabSz="685800" fontAlgn="auto">
                <a:spcBef>
                  <a:spcPts val="0"/>
                </a:spcBef>
                <a:spcAft>
                  <a:spcPts val="0"/>
                </a:spcAft>
              </a:pPr>
              <a:r>
                <a:rPr lang="de-DE" sz="2700">
                  <a:solidFill>
                    <a:srgbClr val="125687">
                      <a:lumMod val="60000"/>
                      <a:lumOff val="40000"/>
                    </a:srgbClr>
                  </a:solidFill>
                  <a:latin typeface="Arial" pitchFamily="34" charset="0"/>
                  <a:cs typeface="Arial" pitchFamily="34" charset="0"/>
                </a:rPr>
                <a:t>-</a:t>
              </a:r>
            </a:p>
          </p:txBody>
        </p:sp>
        <p:grpSp>
          <p:nvGrpSpPr>
            <p:cNvPr id="7" name="Group 6">
              <a:extLst>
                <a:ext uri="{FF2B5EF4-FFF2-40B4-BE49-F238E27FC236}">
                  <a16:creationId xmlns:a16="http://schemas.microsoft.com/office/drawing/2014/main" id="{0983DD4A-06D2-49E4-8651-D7A6E8574C9C}"/>
                </a:ext>
              </a:extLst>
            </p:cNvPr>
            <p:cNvGrpSpPr/>
            <p:nvPr/>
          </p:nvGrpSpPr>
          <p:grpSpPr>
            <a:xfrm>
              <a:off x="1212900" y="5736732"/>
              <a:ext cx="345107" cy="141002"/>
              <a:chOff x="3406798" y="5707883"/>
              <a:chExt cx="345107" cy="169851"/>
            </a:xfrm>
          </p:grpSpPr>
          <p:sp>
            <p:nvSpPr>
              <p:cNvPr id="10" name="Rectangle 9">
                <a:extLst>
                  <a:ext uri="{FF2B5EF4-FFF2-40B4-BE49-F238E27FC236}">
                    <a16:creationId xmlns:a16="http://schemas.microsoft.com/office/drawing/2014/main" id="{D9F06B92-0DF8-4713-99C6-9A8BBA7F71D3}"/>
                  </a:ext>
                </a:extLst>
              </p:cNvPr>
              <p:cNvSpPr/>
              <p:nvPr/>
            </p:nvSpPr>
            <p:spPr>
              <a:xfrm>
                <a:off x="3406798" y="5707883"/>
                <a:ext cx="106727" cy="169851"/>
              </a:xfrm>
              <a:prstGeom prst="rect">
                <a:avLst/>
              </a:pr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2400" b="1">
                  <a:solidFill>
                    <a:srgbClr val="125687">
                      <a:lumMod val="60000"/>
                      <a:lumOff val="40000"/>
                    </a:srgb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DD013AA9-B9AD-4D76-9716-AB64B483BF38}"/>
                  </a:ext>
                </a:extLst>
              </p:cNvPr>
              <p:cNvSpPr/>
              <p:nvPr/>
            </p:nvSpPr>
            <p:spPr>
              <a:xfrm>
                <a:off x="3645178" y="5707883"/>
                <a:ext cx="106727" cy="169851"/>
              </a:xfrm>
              <a:prstGeom prst="rect">
                <a:avLst/>
              </a:pr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2400" b="1">
                  <a:solidFill>
                    <a:srgbClr val="125687">
                      <a:lumMod val="60000"/>
                      <a:lumOff val="40000"/>
                    </a:srgbClr>
                  </a:solidFill>
                  <a:latin typeface="Arial" pitchFamily="34" charset="0"/>
                  <a:cs typeface="Arial" pitchFamily="34" charset="0"/>
                </a:endParaRPr>
              </a:p>
            </p:txBody>
          </p:sp>
        </p:grpSp>
        <p:sp>
          <p:nvSpPr>
            <p:cNvPr id="6" name="Rectangle 5">
              <a:extLst>
                <a:ext uri="{FF2B5EF4-FFF2-40B4-BE49-F238E27FC236}">
                  <a16:creationId xmlns:a16="http://schemas.microsoft.com/office/drawing/2014/main" id="{6C03A99C-5B2B-4F95-A7F3-77E8151B1A96}"/>
                </a:ext>
              </a:extLst>
            </p:cNvPr>
            <p:cNvSpPr/>
            <p:nvPr/>
          </p:nvSpPr>
          <p:spPr>
            <a:xfrm>
              <a:off x="1092729" y="5877736"/>
              <a:ext cx="580016" cy="647608"/>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2400" b="1">
                <a:solidFill>
                  <a:srgbClr val="125687">
                    <a:lumMod val="60000"/>
                    <a:lumOff val="40000"/>
                  </a:srgbClr>
                </a:solidFill>
                <a:latin typeface="Arial" pitchFamily="34" charset="0"/>
                <a:cs typeface="Arial" pitchFamily="34" charset="0"/>
              </a:endParaRPr>
            </a:p>
          </p:txBody>
        </p:sp>
      </p:grpSp>
      <p:pic>
        <p:nvPicPr>
          <p:cNvPr id="30" name="Picture 29">
            <a:extLst>
              <a:ext uri="{FF2B5EF4-FFF2-40B4-BE49-F238E27FC236}">
                <a16:creationId xmlns:a16="http://schemas.microsoft.com/office/drawing/2014/main" id="{AB9F58C8-AEFE-406F-AB37-A5E8967D68BC}"/>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36032" y="3612800"/>
            <a:ext cx="645136" cy="938658"/>
          </a:xfrm>
          <a:prstGeom prst="rect">
            <a:avLst/>
          </a:prstGeom>
        </p:spPr>
      </p:pic>
      <p:grpSp>
        <p:nvGrpSpPr>
          <p:cNvPr id="104" name="Group 103">
            <a:extLst>
              <a:ext uri="{FF2B5EF4-FFF2-40B4-BE49-F238E27FC236}">
                <a16:creationId xmlns:a16="http://schemas.microsoft.com/office/drawing/2014/main" id="{B94054D7-C8FA-4D17-B081-DCBCEDCAA9BD}"/>
              </a:ext>
            </a:extLst>
          </p:cNvPr>
          <p:cNvGrpSpPr/>
          <p:nvPr/>
        </p:nvGrpSpPr>
        <p:grpSpPr>
          <a:xfrm>
            <a:off x="4167850" y="-521234"/>
            <a:ext cx="4698614" cy="3646886"/>
            <a:chOff x="5910360" y="-1515375"/>
            <a:chExt cx="6264819" cy="4862514"/>
          </a:xfrm>
        </p:grpSpPr>
        <p:pic>
          <p:nvPicPr>
            <p:cNvPr id="12" name="Picture 11">
              <a:extLst>
                <a:ext uri="{FF2B5EF4-FFF2-40B4-BE49-F238E27FC236}">
                  <a16:creationId xmlns:a16="http://schemas.microsoft.com/office/drawing/2014/main" id="{2292EC4E-EBE0-4751-887C-BC50D3344CED}"/>
                </a:ext>
              </a:extLst>
            </p:cNvPr>
            <p:cNvPicPr>
              <a:picLocks noChangeAspect="1"/>
            </p:cNvPicPr>
            <p:nvPr/>
          </p:nvPicPr>
          <p:blipFill>
            <a:blip r:embed="rId5"/>
            <a:stretch>
              <a:fillRect/>
            </a:stretch>
          </p:blipFill>
          <p:spPr>
            <a:xfrm>
              <a:off x="7855044" y="658282"/>
              <a:ext cx="3734124" cy="1417443"/>
            </a:xfrm>
            <a:prstGeom prst="rect">
              <a:avLst/>
            </a:prstGeom>
          </p:spPr>
        </p:pic>
        <p:sp>
          <p:nvSpPr>
            <p:cNvPr id="33" name="Arc 32">
              <a:extLst>
                <a:ext uri="{FF2B5EF4-FFF2-40B4-BE49-F238E27FC236}">
                  <a16:creationId xmlns:a16="http://schemas.microsoft.com/office/drawing/2014/main" id="{4C5F35AC-A5C6-4C92-BD47-1D81436EE941}"/>
                </a:ext>
              </a:extLst>
            </p:cNvPr>
            <p:cNvSpPr/>
            <p:nvPr/>
          </p:nvSpPr>
          <p:spPr>
            <a:xfrm>
              <a:off x="7540944" y="115209"/>
              <a:ext cx="1601346" cy="1601346"/>
            </a:xfrm>
            <a:prstGeom prst="arc">
              <a:avLst>
                <a:gd name="adj1" fmla="val 20431201"/>
                <a:gd name="adj2" fmla="val 7648170"/>
              </a:avLst>
            </a:prstGeom>
            <a:noFill/>
            <a:ln w="38100">
              <a:solidFill>
                <a:srgbClr val="C91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35" name="Arc 34">
              <a:extLst>
                <a:ext uri="{FF2B5EF4-FFF2-40B4-BE49-F238E27FC236}">
                  <a16:creationId xmlns:a16="http://schemas.microsoft.com/office/drawing/2014/main" id="{7DA868CD-7D3F-48C4-AA8F-B52D94FCA07F}"/>
                </a:ext>
              </a:extLst>
            </p:cNvPr>
            <p:cNvSpPr>
              <a:spLocks noChangeAspect="1"/>
            </p:cNvSpPr>
            <p:nvPr/>
          </p:nvSpPr>
          <p:spPr>
            <a:xfrm>
              <a:off x="6715063" y="-693643"/>
              <a:ext cx="3240000" cy="3240000"/>
            </a:xfrm>
            <a:prstGeom prst="arc">
              <a:avLst>
                <a:gd name="adj1" fmla="val 21032648"/>
                <a:gd name="adj2" fmla="val 2754490"/>
              </a:avLst>
            </a:prstGeom>
            <a:noFill/>
            <a:ln w="38100">
              <a:solidFill>
                <a:srgbClr val="C91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47" name="Group 46">
              <a:extLst>
                <a:ext uri="{FF2B5EF4-FFF2-40B4-BE49-F238E27FC236}">
                  <a16:creationId xmlns:a16="http://schemas.microsoft.com/office/drawing/2014/main" id="{647B7A7E-589A-4AC1-A408-ABAFC8B39D80}"/>
                </a:ext>
              </a:extLst>
            </p:cNvPr>
            <p:cNvGrpSpPr/>
            <p:nvPr/>
          </p:nvGrpSpPr>
          <p:grpSpPr>
            <a:xfrm>
              <a:off x="8150861" y="725126"/>
              <a:ext cx="381512" cy="381512"/>
              <a:chOff x="6456040" y="1268760"/>
              <a:chExt cx="720080" cy="720080"/>
            </a:xfrm>
          </p:grpSpPr>
          <p:sp>
            <p:nvSpPr>
              <p:cNvPr id="37" name="Oval 36">
                <a:extLst>
                  <a:ext uri="{FF2B5EF4-FFF2-40B4-BE49-F238E27FC236}">
                    <a16:creationId xmlns:a16="http://schemas.microsoft.com/office/drawing/2014/main" id="{188D8A13-28DA-45EE-AE5B-953FD361FFFD}"/>
                  </a:ext>
                </a:extLst>
              </p:cNvPr>
              <p:cNvSpPr/>
              <p:nvPr/>
            </p:nvSpPr>
            <p:spPr>
              <a:xfrm>
                <a:off x="6456040" y="1268760"/>
                <a:ext cx="720080" cy="720080"/>
              </a:xfrm>
              <a:prstGeom prst="ellipse">
                <a:avLst/>
              </a:prstGeom>
              <a:solidFill>
                <a:srgbClr val="DB44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38" name="Rectangle: Rounded Corners 37">
                <a:extLst>
                  <a:ext uri="{FF2B5EF4-FFF2-40B4-BE49-F238E27FC236}">
                    <a16:creationId xmlns:a16="http://schemas.microsoft.com/office/drawing/2014/main" id="{1D3CAE64-CAD4-4674-9078-F9D92C3AB0B7}"/>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39" name="Trapezoid 38">
                <a:extLst>
                  <a:ext uri="{FF2B5EF4-FFF2-40B4-BE49-F238E27FC236}">
                    <a16:creationId xmlns:a16="http://schemas.microsoft.com/office/drawing/2014/main" id="{8C7FDA73-E216-4A3A-BD73-414CCACE2945}"/>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40" name="Trapezoid 39">
                <a:extLst>
                  <a:ext uri="{FF2B5EF4-FFF2-40B4-BE49-F238E27FC236}">
                    <a16:creationId xmlns:a16="http://schemas.microsoft.com/office/drawing/2014/main" id="{76C3EE63-B399-480C-A3A5-443D37D288FB}"/>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46" name="Group 45">
                <a:extLst>
                  <a:ext uri="{FF2B5EF4-FFF2-40B4-BE49-F238E27FC236}">
                    <a16:creationId xmlns:a16="http://schemas.microsoft.com/office/drawing/2014/main" id="{93D6087E-E53C-4C32-BF09-BC066F0D98F3}"/>
                  </a:ext>
                </a:extLst>
              </p:cNvPr>
              <p:cNvGrpSpPr/>
              <p:nvPr/>
            </p:nvGrpSpPr>
            <p:grpSpPr>
              <a:xfrm>
                <a:off x="6556219" y="1639219"/>
                <a:ext cx="261743" cy="233096"/>
                <a:chOff x="6556219" y="1639219"/>
                <a:chExt cx="261743" cy="233096"/>
              </a:xfrm>
            </p:grpSpPr>
            <p:sp>
              <p:nvSpPr>
                <p:cNvPr id="41" name="Trapezoid 40">
                  <a:extLst>
                    <a:ext uri="{FF2B5EF4-FFF2-40B4-BE49-F238E27FC236}">
                      <a16:creationId xmlns:a16="http://schemas.microsoft.com/office/drawing/2014/main" id="{D1B1ADF7-E799-44E5-BDA6-552A0E5E4C57}"/>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42" name="Trapezoid 41">
                  <a:extLst>
                    <a:ext uri="{FF2B5EF4-FFF2-40B4-BE49-F238E27FC236}">
                      <a16:creationId xmlns:a16="http://schemas.microsoft.com/office/drawing/2014/main" id="{69A83FCD-E970-4D91-B865-350A861D4462}"/>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sp>
          <p:nvSpPr>
            <p:cNvPr id="48" name="Arc 47">
              <a:extLst>
                <a:ext uri="{FF2B5EF4-FFF2-40B4-BE49-F238E27FC236}">
                  <a16:creationId xmlns:a16="http://schemas.microsoft.com/office/drawing/2014/main" id="{A953E600-31BF-4512-A1F2-6273CF66D628}"/>
                </a:ext>
              </a:extLst>
            </p:cNvPr>
            <p:cNvSpPr>
              <a:spLocks noChangeAspect="1"/>
            </p:cNvSpPr>
            <p:nvPr/>
          </p:nvSpPr>
          <p:spPr>
            <a:xfrm>
              <a:off x="5910360" y="-1515375"/>
              <a:ext cx="4862514" cy="4862514"/>
            </a:xfrm>
            <a:prstGeom prst="arc">
              <a:avLst>
                <a:gd name="adj1" fmla="val 21237724"/>
                <a:gd name="adj2" fmla="val 1713014"/>
              </a:avLst>
            </a:prstGeom>
            <a:noFill/>
            <a:ln w="38100">
              <a:solidFill>
                <a:srgbClr val="C9120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49" name="Group 48">
              <a:extLst>
                <a:ext uri="{FF2B5EF4-FFF2-40B4-BE49-F238E27FC236}">
                  <a16:creationId xmlns:a16="http://schemas.microsoft.com/office/drawing/2014/main" id="{53694D02-630C-48BD-9F55-42C36A8CE5A6}"/>
                </a:ext>
              </a:extLst>
            </p:cNvPr>
            <p:cNvGrpSpPr/>
            <p:nvPr/>
          </p:nvGrpSpPr>
          <p:grpSpPr>
            <a:xfrm>
              <a:off x="9167164" y="1061052"/>
              <a:ext cx="381512" cy="381512"/>
              <a:chOff x="6456040" y="1268760"/>
              <a:chExt cx="720080" cy="720080"/>
            </a:xfrm>
          </p:grpSpPr>
          <p:sp>
            <p:nvSpPr>
              <p:cNvPr id="50" name="Oval 49">
                <a:extLst>
                  <a:ext uri="{FF2B5EF4-FFF2-40B4-BE49-F238E27FC236}">
                    <a16:creationId xmlns:a16="http://schemas.microsoft.com/office/drawing/2014/main" id="{2B4D7B86-5A33-4BA0-8339-734033C479B5}"/>
                  </a:ext>
                </a:extLst>
              </p:cNvPr>
              <p:cNvSpPr/>
              <p:nvPr/>
            </p:nvSpPr>
            <p:spPr>
              <a:xfrm>
                <a:off x="6456040" y="1268760"/>
                <a:ext cx="720080" cy="720080"/>
              </a:xfrm>
              <a:prstGeom prst="ellipse">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51" name="Rectangle: Rounded Corners 50">
                <a:extLst>
                  <a:ext uri="{FF2B5EF4-FFF2-40B4-BE49-F238E27FC236}">
                    <a16:creationId xmlns:a16="http://schemas.microsoft.com/office/drawing/2014/main" id="{DE11C6A4-307F-4685-B147-1E1D8CF4DC8A}"/>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52" name="Trapezoid 51">
                <a:extLst>
                  <a:ext uri="{FF2B5EF4-FFF2-40B4-BE49-F238E27FC236}">
                    <a16:creationId xmlns:a16="http://schemas.microsoft.com/office/drawing/2014/main" id="{9DE6F97C-4E81-4E17-A5C6-DAB9D7D63AAE}"/>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53" name="Trapezoid 52">
                <a:extLst>
                  <a:ext uri="{FF2B5EF4-FFF2-40B4-BE49-F238E27FC236}">
                    <a16:creationId xmlns:a16="http://schemas.microsoft.com/office/drawing/2014/main" id="{36D1FF40-A65D-4442-84DA-AC21164F7484}"/>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54" name="Group 53">
                <a:extLst>
                  <a:ext uri="{FF2B5EF4-FFF2-40B4-BE49-F238E27FC236}">
                    <a16:creationId xmlns:a16="http://schemas.microsoft.com/office/drawing/2014/main" id="{9B9BEB5D-091C-4928-881F-08F3D0324847}"/>
                  </a:ext>
                </a:extLst>
              </p:cNvPr>
              <p:cNvGrpSpPr/>
              <p:nvPr/>
            </p:nvGrpSpPr>
            <p:grpSpPr>
              <a:xfrm>
                <a:off x="6556219" y="1639219"/>
                <a:ext cx="261743" cy="233096"/>
                <a:chOff x="6556219" y="1639219"/>
                <a:chExt cx="261743" cy="233096"/>
              </a:xfrm>
            </p:grpSpPr>
            <p:sp>
              <p:nvSpPr>
                <p:cNvPr id="55" name="Trapezoid 54">
                  <a:extLst>
                    <a:ext uri="{FF2B5EF4-FFF2-40B4-BE49-F238E27FC236}">
                      <a16:creationId xmlns:a16="http://schemas.microsoft.com/office/drawing/2014/main" id="{ED033DCD-8EB0-4025-8B3D-8C66A0FD433C}"/>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56" name="Trapezoid 55">
                  <a:extLst>
                    <a:ext uri="{FF2B5EF4-FFF2-40B4-BE49-F238E27FC236}">
                      <a16:creationId xmlns:a16="http://schemas.microsoft.com/office/drawing/2014/main" id="{78512946-F972-47C7-B548-56F5BEEA22E8}"/>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grpSp>
          <p:nvGrpSpPr>
            <p:cNvPr id="57" name="Group 56">
              <a:extLst>
                <a:ext uri="{FF2B5EF4-FFF2-40B4-BE49-F238E27FC236}">
                  <a16:creationId xmlns:a16="http://schemas.microsoft.com/office/drawing/2014/main" id="{47B4E6C9-008D-47AF-9EBE-841026E9FBA1}"/>
                </a:ext>
              </a:extLst>
            </p:cNvPr>
            <p:cNvGrpSpPr/>
            <p:nvPr/>
          </p:nvGrpSpPr>
          <p:grpSpPr>
            <a:xfrm>
              <a:off x="9070496" y="1487443"/>
              <a:ext cx="381512" cy="381512"/>
              <a:chOff x="6456040" y="1268760"/>
              <a:chExt cx="720080" cy="720080"/>
            </a:xfrm>
          </p:grpSpPr>
          <p:sp>
            <p:nvSpPr>
              <p:cNvPr id="58" name="Oval 57">
                <a:extLst>
                  <a:ext uri="{FF2B5EF4-FFF2-40B4-BE49-F238E27FC236}">
                    <a16:creationId xmlns:a16="http://schemas.microsoft.com/office/drawing/2014/main" id="{66B31D5A-DA2C-4AB9-8F11-6D0CA17338DB}"/>
                  </a:ext>
                </a:extLst>
              </p:cNvPr>
              <p:cNvSpPr/>
              <p:nvPr/>
            </p:nvSpPr>
            <p:spPr>
              <a:xfrm>
                <a:off x="6456040" y="1268760"/>
                <a:ext cx="720080" cy="720080"/>
              </a:xfrm>
              <a:prstGeom prst="ellipse">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59" name="Rectangle: Rounded Corners 58">
                <a:extLst>
                  <a:ext uri="{FF2B5EF4-FFF2-40B4-BE49-F238E27FC236}">
                    <a16:creationId xmlns:a16="http://schemas.microsoft.com/office/drawing/2014/main" id="{4D6659DC-914C-4027-9DAE-F04899407383}"/>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0" name="Trapezoid 59">
                <a:extLst>
                  <a:ext uri="{FF2B5EF4-FFF2-40B4-BE49-F238E27FC236}">
                    <a16:creationId xmlns:a16="http://schemas.microsoft.com/office/drawing/2014/main" id="{9544CBCE-69C0-44FF-9B59-3C033DD66166}"/>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1" name="Trapezoid 60">
                <a:extLst>
                  <a:ext uri="{FF2B5EF4-FFF2-40B4-BE49-F238E27FC236}">
                    <a16:creationId xmlns:a16="http://schemas.microsoft.com/office/drawing/2014/main" id="{1F285327-0FA5-42A9-BB45-50DEE91E2BB5}"/>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62" name="Group 61">
                <a:extLst>
                  <a:ext uri="{FF2B5EF4-FFF2-40B4-BE49-F238E27FC236}">
                    <a16:creationId xmlns:a16="http://schemas.microsoft.com/office/drawing/2014/main" id="{513CA8E9-6F27-4CA7-8967-4600EBC6FFF9}"/>
                  </a:ext>
                </a:extLst>
              </p:cNvPr>
              <p:cNvGrpSpPr/>
              <p:nvPr/>
            </p:nvGrpSpPr>
            <p:grpSpPr>
              <a:xfrm>
                <a:off x="6556219" y="1639219"/>
                <a:ext cx="261743" cy="233096"/>
                <a:chOff x="6556219" y="1639219"/>
                <a:chExt cx="261743" cy="233096"/>
              </a:xfrm>
            </p:grpSpPr>
            <p:sp>
              <p:nvSpPr>
                <p:cNvPr id="63" name="Trapezoid 62">
                  <a:extLst>
                    <a:ext uri="{FF2B5EF4-FFF2-40B4-BE49-F238E27FC236}">
                      <a16:creationId xmlns:a16="http://schemas.microsoft.com/office/drawing/2014/main" id="{EAC1778A-EAAB-4BB3-8ED5-79D706937D77}"/>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4" name="Trapezoid 63">
                  <a:extLst>
                    <a:ext uri="{FF2B5EF4-FFF2-40B4-BE49-F238E27FC236}">
                      <a16:creationId xmlns:a16="http://schemas.microsoft.com/office/drawing/2014/main" id="{B555DE21-E164-4C07-87D3-0665693E3951}"/>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grpSp>
          <p:nvGrpSpPr>
            <p:cNvPr id="65" name="Group 64">
              <a:extLst>
                <a:ext uri="{FF2B5EF4-FFF2-40B4-BE49-F238E27FC236}">
                  <a16:creationId xmlns:a16="http://schemas.microsoft.com/office/drawing/2014/main" id="{4628BC06-B8B4-4351-A74E-DA396415F5B4}"/>
                </a:ext>
              </a:extLst>
            </p:cNvPr>
            <p:cNvGrpSpPr/>
            <p:nvPr/>
          </p:nvGrpSpPr>
          <p:grpSpPr>
            <a:xfrm>
              <a:off x="8551507" y="1409444"/>
              <a:ext cx="381512" cy="381512"/>
              <a:chOff x="6456040" y="1268760"/>
              <a:chExt cx="720080" cy="720080"/>
            </a:xfrm>
          </p:grpSpPr>
          <p:sp>
            <p:nvSpPr>
              <p:cNvPr id="66" name="Oval 65">
                <a:extLst>
                  <a:ext uri="{FF2B5EF4-FFF2-40B4-BE49-F238E27FC236}">
                    <a16:creationId xmlns:a16="http://schemas.microsoft.com/office/drawing/2014/main" id="{9CAB4C8A-A4AD-4098-B398-F79EF05E9665}"/>
                  </a:ext>
                </a:extLst>
              </p:cNvPr>
              <p:cNvSpPr/>
              <p:nvPr/>
            </p:nvSpPr>
            <p:spPr>
              <a:xfrm>
                <a:off x="6456040" y="1268760"/>
                <a:ext cx="720080" cy="720080"/>
              </a:xfrm>
              <a:prstGeom prst="ellipse">
                <a:avLst/>
              </a:prstGeom>
              <a:solidFill>
                <a:srgbClr val="DB443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7" name="Rectangle: Rounded Corners 66">
                <a:extLst>
                  <a:ext uri="{FF2B5EF4-FFF2-40B4-BE49-F238E27FC236}">
                    <a16:creationId xmlns:a16="http://schemas.microsoft.com/office/drawing/2014/main" id="{1A3B8F0E-3D84-4B98-9421-11EEC7E8B5CB}"/>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8" name="Trapezoid 67">
                <a:extLst>
                  <a:ext uri="{FF2B5EF4-FFF2-40B4-BE49-F238E27FC236}">
                    <a16:creationId xmlns:a16="http://schemas.microsoft.com/office/drawing/2014/main" id="{69D9C396-65FC-49BB-9598-9F664F30F3A3}"/>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69" name="Trapezoid 68">
                <a:extLst>
                  <a:ext uri="{FF2B5EF4-FFF2-40B4-BE49-F238E27FC236}">
                    <a16:creationId xmlns:a16="http://schemas.microsoft.com/office/drawing/2014/main" id="{3ECC0292-C595-4F11-B5D8-2B24941EC9DA}"/>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70" name="Group 69">
                <a:extLst>
                  <a:ext uri="{FF2B5EF4-FFF2-40B4-BE49-F238E27FC236}">
                    <a16:creationId xmlns:a16="http://schemas.microsoft.com/office/drawing/2014/main" id="{FE02A151-F1CC-46F9-A32D-7E6BC4ECEA20}"/>
                  </a:ext>
                </a:extLst>
              </p:cNvPr>
              <p:cNvGrpSpPr/>
              <p:nvPr/>
            </p:nvGrpSpPr>
            <p:grpSpPr>
              <a:xfrm>
                <a:off x="6556219" y="1639219"/>
                <a:ext cx="261743" cy="233096"/>
                <a:chOff x="6556219" y="1639219"/>
                <a:chExt cx="261743" cy="233096"/>
              </a:xfrm>
            </p:grpSpPr>
            <p:sp>
              <p:nvSpPr>
                <p:cNvPr id="71" name="Trapezoid 70">
                  <a:extLst>
                    <a:ext uri="{FF2B5EF4-FFF2-40B4-BE49-F238E27FC236}">
                      <a16:creationId xmlns:a16="http://schemas.microsoft.com/office/drawing/2014/main" id="{E4C0F816-7A20-4C1E-A666-81A4E28D877F}"/>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72" name="Trapezoid 71">
                  <a:extLst>
                    <a:ext uri="{FF2B5EF4-FFF2-40B4-BE49-F238E27FC236}">
                      <a16:creationId xmlns:a16="http://schemas.microsoft.com/office/drawing/2014/main" id="{4EBB5901-4FAD-45B4-B5AB-B0DFF35E6C4F}"/>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grpSp>
          <p:nvGrpSpPr>
            <p:cNvPr id="73" name="Group 72">
              <a:extLst>
                <a:ext uri="{FF2B5EF4-FFF2-40B4-BE49-F238E27FC236}">
                  <a16:creationId xmlns:a16="http://schemas.microsoft.com/office/drawing/2014/main" id="{1436E49D-C177-4124-A4FD-3977470586CA}"/>
                </a:ext>
              </a:extLst>
            </p:cNvPr>
            <p:cNvGrpSpPr/>
            <p:nvPr/>
          </p:nvGrpSpPr>
          <p:grpSpPr>
            <a:xfrm>
              <a:off x="10538799" y="1085855"/>
              <a:ext cx="381512" cy="381512"/>
              <a:chOff x="6456040" y="1268760"/>
              <a:chExt cx="720080" cy="720080"/>
            </a:xfrm>
          </p:grpSpPr>
          <p:sp>
            <p:nvSpPr>
              <p:cNvPr id="74" name="Oval 73">
                <a:extLst>
                  <a:ext uri="{FF2B5EF4-FFF2-40B4-BE49-F238E27FC236}">
                    <a16:creationId xmlns:a16="http://schemas.microsoft.com/office/drawing/2014/main" id="{1C541C86-CFBD-435E-A5D8-4EBEC9A2E2EE}"/>
                  </a:ext>
                </a:extLst>
              </p:cNvPr>
              <p:cNvSpPr/>
              <p:nvPr/>
            </p:nvSpPr>
            <p:spPr>
              <a:xfrm>
                <a:off x="6456040" y="1268760"/>
                <a:ext cx="720080" cy="720080"/>
              </a:xfrm>
              <a:prstGeom prst="ellipse">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75" name="Rectangle: Rounded Corners 74">
                <a:extLst>
                  <a:ext uri="{FF2B5EF4-FFF2-40B4-BE49-F238E27FC236}">
                    <a16:creationId xmlns:a16="http://schemas.microsoft.com/office/drawing/2014/main" id="{61014643-E673-4BCB-A817-4E57DE972EB1}"/>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76" name="Trapezoid 75">
                <a:extLst>
                  <a:ext uri="{FF2B5EF4-FFF2-40B4-BE49-F238E27FC236}">
                    <a16:creationId xmlns:a16="http://schemas.microsoft.com/office/drawing/2014/main" id="{CE1C6A86-298C-402B-9D48-4FD938DC61A8}"/>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77" name="Trapezoid 76">
                <a:extLst>
                  <a:ext uri="{FF2B5EF4-FFF2-40B4-BE49-F238E27FC236}">
                    <a16:creationId xmlns:a16="http://schemas.microsoft.com/office/drawing/2014/main" id="{4A994DE5-AE5B-48F8-B06A-7AE324241CF1}"/>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78" name="Group 77">
                <a:extLst>
                  <a:ext uri="{FF2B5EF4-FFF2-40B4-BE49-F238E27FC236}">
                    <a16:creationId xmlns:a16="http://schemas.microsoft.com/office/drawing/2014/main" id="{F5B07761-B217-4BC6-8B0D-6A4CF757C26D}"/>
                  </a:ext>
                </a:extLst>
              </p:cNvPr>
              <p:cNvGrpSpPr/>
              <p:nvPr/>
            </p:nvGrpSpPr>
            <p:grpSpPr>
              <a:xfrm>
                <a:off x="6556219" y="1639219"/>
                <a:ext cx="261743" cy="233096"/>
                <a:chOff x="6556219" y="1639219"/>
                <a:chExt cx="261743" cy="233096"/>
              </a:xfrm>
            </p:grpSpPr>
            <p:sp>
              <p:nvSpPr>
                <p:cNvPr id="79" name="Trapezoid 78">
                  <a:extLst>
                    <a:ext uri="{FF2B5EF4-FFF2-40B4-BE49-F238E27FC236}">
                      <a16:creationId xmlns:a16="http://schemas.microsoft.com/office/drawing/2014/main" id="{1AEBC36C-72E6-4049-B5A1-E3901A684210}"/>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80" name="Trapezoid 79">
                  <a:extLst>
                    <a:ext uri="{FF2B5EF4-FFF2-40B4-BE49-F238E27FC236}">
                      <a16:creationId xmlns:a16="http://schemas.microsoft.com/office/drawing/2014/main" id="{D54E13DA-EB7C-4C3E-827D-776B7A35BB85}"/>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grpSp>
          <p:nvGrpSpPr>
            <p:cNvPr id="81" name="Group 80">
              <a:extLst>
                <a:ext uri="{FF2B5EF4-FFF2-40B4-BE49-F238E27FC236}">
                  <a16:creationId xmlns:a16="http://schemas.microsoft.com/office/drawing/2014/main" id="{60BAE068-65B9-4BC5-9773-605745794FCC}"/>
                </a:ext>
              </a:extLst>
            </p:cNvPr>
            <p:cNvGrpSpPr/>
            <p:nvPr/>
          </p:nvGrpSpPr>
          <p:grpSpPr>
            <a:xfrm>
              <a:off x="10241110" y="1402358"/>
              <a:ext cx="381512" cy="381512"/>
              <a:chOff x="6456040" y="1268760"/>
              <a:chExt cx="720080" cy="720080"/>
            </a:xfrm>
          </p:grpSpPr>
          <p:sp>
            <p:nvSpPr>
              <p:cNvPr id="82" name="Oval 81">
                <a:extLst>
                  <a:ext uri="{FF2B5EF4-FFF2-40B4-BE49-F238E27FC236}">
                    <a16:creationId xmlns:a16="http://schemas.microsoft.com/office/drawing/2014/main" id="{97CD62D6-A658-400E-830D-DF2D932EB82E}"/>
                  </a:ext>
                </a:extLst>
              </p:cNvPr>
              <p:cNvSpPr/>
              <p:nvPr/>
            </p:nvSpPr>
            <p:spPr>
              <a:xfrm>
                <a:off x="6456040" y="1268760"/>
                <a:ext cx="720080" cy="720080"/>
              </a:xfrm>
              <a:prstGeom prst="ellipse">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83" name="Rectangle: Rounded Corners 82">
                <a:extLst>
                  <a:ext uri="{FF2B5EF4-FFF2-40B4-BE49-F238E27FC236}">
                    <a16:creationId xmlns:a16="http://schemas.microsoft.com/office/drawing/2014/main" id="{12CE7913-52BC-491F-BB76-C6044BE600CF}"/>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84" name="Trapezoid 83">
                <a:extLst>
                  <a:ext uri="{FF2B5EF4-FFF2-40B4-BE49-F238E27FC236}">
                    <a16:creationId xmlns:a16="http://schemas.microsoft.com/office/drawing/2014/main" id="{B731A748-56AB-4EA1-8F1F-817768062B9A}"/>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85" name="Trapezoid 84">
                <a:extLst>
                  <a:ext uri="{FF2B5EF4-FFF2-40B4-BE49-F238E27FC236}">
                    <a16:creationId xmlns:a16="http://schemas.microsoft.com/office/drawing/2014/main" id="{16C5983B-1929-4049-B788-F3C08F286B70}"/>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86" name="Group 85">
                <a:extLst>
                  <a:ext uri="{FF2B5EF4-FFF2-40B4-BE49-F238E27FC236}">
                    <a16:creationId xmlns:a16="http://schemas.microsoft.com/office/drawing/2014/main" id="{93290308-7DD3-48AE-83E2-D30C918D77A5}"/>
                  </a:ext>
                </a:extLst>
              </p:cNvPr>
              <p:cNvGrpSpPr/>
              <p:nvPr/>
            </p:nvGrpSpPr>
            <p:grpSpPr>
              <a:xfrm>
                <a:off x="6556219" y="1639219"/>
                <a:ext cx="261743" cy="233096"/>
                <a:chOff x="6556219" y="1639219"/>
                <a:chExt cx="261743" cy="233096"/>
              </a:xfrm>
            </p:grpSpPr>
            <p:sp>
              <p:nvSpPr>
                <p:cNvPr id="87" name="Trapezoid 86">
                  <a:extLst>
                    <a:ext uri="{FF2B5EF4-FFF2-40B4-BE49-F238E27FC236}">
                      <a16:creationId xmlns:a16="http://schemas.microsoft.com/office/drawing/2014/main" id="{163C5DF7-ECE5-4FB5-8349-EF8D2001353D}"/>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88" name="Trapezoid 87">
                  <a:extLst>
                    <a:ext uri="{FF2B5EF4-FFF2-40B4-BE49-F238E27FC236}">
                      <a16:creationId xmlns:a16="http://schemas.microsoft.com/office/drawing/2014/main" id="{2782E998-CBD6-426A-9963-6714329E8EEF}"/>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grpSp>
          <p:nvGrpSpPr>
            <p:cNvPr id="89" name="Group 88">
              <a:extLst>
                <a:ext uri="{FF2B5EF4-FFF2-40B4-BE49-F238E27FC236}">
                  <a16:creationId xmlns:a16="http://schemas.microsoft.com/office/drawing/2014/main" id="{E39D6B3D-5F7A-4110-BC17-B6B67A1CC44A}"/>
                </a:ext>
              </a:extLst>
            </p:cNvPr>
            <p:cNvGrpSpPr/>
            <p:nvPr/>
          </p:nvGrpSpPr>
          <p:grpSpPr>
            <a:xfrm>
              <a:off x="10686754" y="1465802"/>
              <a:ext cx="381512" cy="381512"/>
              <a:chOff x="6456040" y="1268760"/>
              <a:chExt cx="720080" cy="720080"/>
            </a:xfrm>
          </p:grpSpPr>
          <p:sp>
            <p:nvSpPr>
              <p:cNvPr id="90" name="Oval 89">
                <a:extLst>
                  <a:ext uri="{FF2B5EF4-FFF2-40B4-BE49-F238E27FC236}">
                    <a16:creationId xmlns:a16="http://schemas.microsoft.com/office/drawing/2014/main" id="{0E8598A7-FB6A-4AB9-89DD-B4ADAAADFE40}"/>
                  </a:ext>
                </a:extLst>
              </p:cNvPr>
              <p:cNvSpPr/>
              <p:nvPr/>
            </p:nvSpPr>
            <p:spPr>
              <a:xfrm>
                <a:off x="6456040" y="1268760"/>
                <a:ext cx="720080" cy="720080"/>
              </a:xfrm>
              <a:prstGeom prst="ellipse">
                <a:avLst/>
              </a:prstGeom>
              <a:solidFill>
                <a:schemeClr val="accent2">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91" name="Rectangle: Rounded Corners 90">
                <a:extLst>
                  <a:ext uri="{FF2B5EF4-FFF2-40B4-BE49-F238E27FC236}">
                    <a16:creationId xmlns:a16="http://schemas.microsoft.com/office/drawing/2014/main" id="{33D18132-E3CB-48FD-9B53-5FF9ABFE6DBE}"/>
                  </a:ext>
                </a:extLst>
              </p:cNvPr>
              <p:cNvSpPr/>
              <p:nvPr/>
            </p:nvSpPr>
            <p:spPr>
              <a:xfrm>
                <a:off x="6798472" y="1344370"/>
                <a:ext cx="36084" cy="489232"/>
              </a:xfrm>
              <a:prstGeom prst="roundRect">
                <a:avLst>
                  <a:gd name="adj" fmla="val 422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92" name="Trapezoid 91">
                <a:extLst>
                  <a:ext uri="{FF2B5EF4-FFF2-40B4-BE49-F238E27FC236}">
                    <a16:creationId xmlns:a16="http://schemas.microsoft.com/office/drawing/2014/main" id="{5EFAFB91-B210-43E4-8F8C-85D01954A339}"/>
                  </a:ext>
                </a:extLst>
              </p:cNvPr>
              <p:cNvSpPr/>
              <p:nvPr/>
            </p:nvSpPr>
            <p:spPr>
              <a:xfrm rot="6891987">
                <a:off x="6905291"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93" name="Trapezoid 92">
                <a:extLst>
                  <a:ext uri="{FF2B5EF4-FFF2-40B4-BE49-F238E27FC236}">
                    <a16:creationId xmlns:a16="http://schemas.microsoft.com/office/drawing/2014/main" id="{27646D70-1F14-4A98-A696-AB1913ED630B}"/>
                  </a:ext>
                </a:extLst>
              </p:cNvPr>
              <p:cNvSpPr/>
              <p:nvPr/>
            </p:nvSpPr>
            <p:spPr>
              <a:xfrm rot="7375216">
                <a:off x="6877948"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nvGrpSpPr>
              <p:cNvPr id="94" name="Group 93">
                <a:extLst>
                  <a:ext uri="{FF2B5EF4-FFF2-40B4-BE49-F238E27FC236}">
                    <a16:creationId xmlns:a16="http://schemas.microsoft.com/office/drawing/2014/main" id="{19EA3E31-07C1-46B8-9531-0646EEA71B1D}"/>
                  </a:ext>
                </a:extLst>
              </p:cNvPr>
              <p:cNvGrpSpPr/>
              <p:nvPr/>
            </p:nvGrpSpPr>
            <p:grpSpPr>
              <a:xfrm>
                <a:off x="6556219" y="1639219"/>
                <a:ext cx="261743" cy="233096"/>
                <a:chOff x="6556219" y="1639219"/>
                <a:chExt cx="261743" cy="233096"/>
              </a:xfrm>
            </p:grpSpPr>
            <p:sp>
              <p:nvSpPr>
                <p:cNvPr id="95" name="Trapezoid 94">
                  <a:extLst>
                    <a:ext uri="{FF2B5EF4-FFF2-40B4-BE49-F238E27FC236}">
                      <a16:creationId xmlns:a16="http://schemas.microsoft.com/office/drawing/2014/main" id="{97BB0C1C-5D29-4300-BD88-CC7F5954291E}"/>
                    </a:ext>
                  </a:extLst>
                </p:cNvPr>
                <p:cNvSpPr/>
                <p:nvPr/>
              </p:nvSpPr>
              <p:spPr>
                <a:xfrm rot="14708013" flipH="1">
                  <a:off x="6646444" y="1548994"/>
                  <a:ext cx="81294" cy="261743"/>
                </a:xfrm>
                <a:prstGeom prst="trapezoid">
                  <a:avLst>
                    <a:gd name="adj" fmla="val 337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sp>
              <p:nvSpPr>
                <p:cNvPr id="96" name="Trapezoid 95">
                  <a:extLst>
                    <a:ext uri="{FF2B5EF4-FFF2-40B4-BE49-F238E27FC236}">
                      <a16:creationId xmlns:a16="http://schemas.microsoft.com/office/drawing/2014/main" id="{6D9492B3-8820-4C46-BFF8-5E20B52D6B4B}"/>
                    </a:ext>
                  </a:extLst>
                </p:cNvPr>
                <p:cNvSpPr/>
                <p:nvPr/>
              </p:nvSpPr>
              <p:spPr>
                <a:xfrm rot="14224784" flipH="1">
                  <a:off x="6724216" y="1789525"/>
                  <a:ext cx="30864" cy="134716"/>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b="1">
                    <a:solidFill>
                      <a:prstClr val="white"/>
                    </a:solidFill>
                    <a:latin typeface="Arial" pitchFamily="34" charset="0"/>
                    <a:cs typeface="Arial" pitchFamily="34" charset="0"/>
                  </a:endParaRPr>
                </a:p>
              </p:txBody>
            </p:sp>
          </p:grpSp>
        </p:grpSp>
        <p:sp>
          <p:nvSpPr>
            <p:cNvPr id="97" name="TextBox 96">
              <a:extLst>
                <a:ext uri="{FF2B5EF4-FFF2-40B4-BE49-F238E27FC236}">
                  <a16:creationId xmlns:a16="http://schemas.microsoft.com/office/drawing/2014/main" id="{B3A909F1-035C-49FC-B466-1D15A02F8648}"/>
                </a:ext>
              </a:extLst>
            </p:cNvPr>
            <p:cNvSpPr txBox="1"/>
            <p:nvPr/>
          </p:nvSpPr>
          <p:spPr>
            <a:xfrm>
              <a:off x="6475203" y="692333"/>
              <a:ext cx="1760653" cy="430887"/>
            </a:xfrm>
            <a:prstGeom prst="rect">
              <a:avLst/>
            </a:prstGeom>
            <a:noFill/>
          </p:spPr>
          <p:txBody>
            <a:bodyPr wrap="none" rtlCol="0">
              <a:spAutoFit/>
            </a:bodyPr>
            <a:lstStyle/>
            <a:p>
              <a:pPr defTabSz="685800" fontAlgn="auto">
                <a:spcBef>
                  <a:spcPts val="0"/>
                </a:spcBef>
                <a:spcAft>
                  <a:spcPts val="0"/>
                </a:spcAft>
              </a:pPr>
              <a:r>
                <a:rPr lang="de-DE" sz="1500" b="1">
                  <a:solidFill>
                    <a:prstClr val="black"/>
                  </a:solidFill>
                  <a:latin typeface="Arial" pitchFamily="34" charset="0"/>
                  <a:cs typeface="Arial" pitchFamily="34" charset="0"/>
                </a:rPr>
                <a:t>Los Angeles</a:t>
              </a:r>
            </a:p>
          </p:txBody>
        </p:sp>
        <p:sp>
          <p:nvSpPr>
            <p:cNvPr id="98" name="TextBox 97">
              <a:extLst>
                <a:ext uri="{FF2B5EF4-FFF2-40B4-BE49-F238E27FC236}">
                  <a16:creationId xmlns:a16="http://schemas.microsoft.com/office/drawing/2014/main" id="{0D76A5FF-F419-43E7-B3DC-D491626F7F1A}"/>
                </a:ext>
              </a:extLst>
            </p:cNvPr>
            <p:cNvSpPr txBox="1"/>
            <p:nvPr/>
          </p:nvSpPr>
          <p:spPr>
            <a:xfrm>
              <a:off x="7276435" y="1679218"/>
              <a:ext cx="1498701" cy="430887"/>
            </a:xfrm>
            <a:prstGeom prst="rect">
              <a:avLst/>
            </a:prstGeom>
            <a:noFill/>
          </p:spPr>
          <p:txBody>
            <a:bodyPr wrap="none" rtlCol="0">
              <a:spAutoFit/>
            </a:bodyPr>
            <a:lstStyle/>
            <a:p>
              <a:pPr defTabSz="685800" fontAlgn="auto">
                <a:spcBef>
                  <a:spcPts val="0"/>
                </a:spcBef>
                <a:spcAft>
                  <a:spcPts val="0"/>
                </a:spcAft>
              </a:pPr>
              <a:r>
                <a:rPr lang="de-DE" sz="1500" b="1">
                  <a:solidFill>
                    <a:prstClr val="black"/>
                  </a:solidFill>
                  <a:latin typeface="Arial" pitchFamily="34" charset="0"/>
                  <a:cs typeface="Arial" pitchFamily="34" charset="0"/>
                </a:rPr>
                <a:t>San Diego</a:t>
              </a:r>
            </a:p>
          </p:txBody>
        </p:sp>
        <p:sp>
          <p:nvSpPr>
            <p:cNvPr id="99" name="TextBox 98">
              <a:extLst>
                <a:ext uri="{FF2B5EF4-FFF2-40B4-BE49-F238E27FC236}">
                  <a16:creationId xmlns:a16="http://schemas.microsoft.com/office/drawing/2014/main" id="{1F6B7137-419D-4C07-9F96-967A668AABC0}"/>
                </a:ext>
              </a:extLst>
            </p:cNvPr>
            <p:cNvSpPr txBox="1"/>
            <p:nvPr/>
          </p:nvSpPr>
          <p:spPr>
            <a:xfrm>
              <a:off x="8622555" y="353779"/>
              <a:ext cx="938720" cy="369332"/>
            </a:xfrm>
            <a:prstGeom prst="rect">
              <a:avLst/>
            </a:prstGeom>
            <a:noFill/>
          </p:spPr>
          <p:txBody>
            <a:bodyPr wrap="none" rtlCol="0">
              <a:spAutoFit/>
            </a:bodyPr>
            <a:lstStyle/>
            <a:p>
              <a:pPr algn="ctr" defTabSz="685800" fontAlgn="auto">
                <a:spcBef>
                  <a:spcPts val="0"/>
                </a:spcBef>
                <a:spcAft>
                  <a:spcPts val="0"/>
                </a:spcAft>
              </a:pPr>
              <a:r>
                <a:rPr lang="de-DE" sz="1200" b="1">
                  <a:solidFill>
                    <a:srgbClr val="C91209"/>
                  </a:solidFill>
                  <a:latin typeface="Arial" pitchFamily="34" charset="0"/>
                  <a:cs typeface="Arial" pitchFamily="34" charset="0"/>
                </a:rPr>
                <a:t>160 km</a:t>
              </a:r>
            </a:p>
          </p:txBody>
        </p:sp>
        <p:sp>
          <p:nvSpPr>
            <p:cNvPr id="100" name="TextBox 99">
              <a:extLst>
                <a:ext uri="{FF2B5EF4-FFF2-40B4-BE49-F238E27FC236}">
                  <a16:creationId xmlns:a16="http://schemas.microsoft.com/office/drawing/2014/main" id="{59425DBE-7A32-4FD9-93E5-067BE3C05DB3}"/>
                </a:ext>
              </a:extLst>
            </p:cNvPr>
            <p:cNvSpPr txBox="1"/>
            <p:nvPr/>
          </p:nvSpPr>
          <p:spPr>
            <a:xfrm>
              <a:off x="9510216" y="353779"/>
              <a:ext cx="938720" cy="369332"/>
            </a:xfrm>
            <a:prstGeom prst="rect">
              <a:avLst/>
            </a:prstGeom>
            <a:noFill/>
          </p:spPr>
          <p:txBody>
            <a:bodyPr wrap="none" rtlCol="0">
              <a:spAutoFit/>
            </a:bodyPr>
            <a:lstStyle/>
            <a:p>
              <a:pPr algn="ctr" defTabSz="685800" fontAlgn="auto">
                <a:spcBef>
                  <a:spcPts val="0"/>
                </a:spcBef>
                <a:spcAft>
                  <a:spcPts val="0"/>
                </a:spcAft>
              </a:pPr>
              <a:r>
                <a:rPr lang="de-DE" sz="1200" b="1">
                  <a:solidFill>
                    <a:srgbClr val="C91209"/>
                  </a:solidFill>
                  <a:latin typeface="Arial" pitchFamily="34" charset="0"/>
                  <a:cs typeface="Arial" pitchFamily="34" charset="0"/>
                </a:rPr>
                <a:t>320 km</a:t>
              </a:r>
            </a:p>
          </p:txBody>
        </p:sp>
        <p:sp>
          <p:nvSpPr>
            <p:cNvPr id="101" name="TextBox 100">
              <a:extLst>
                <a:ext uri="{FF2B5EF4-FFF2-40B4-BE49-F238E27FC236}">
                  <a16:creationId xmlns:a16="http://schemas.microsoft.com/office/drawing/2014/main" id="{1A372394-C78E-480C-88B6-349365D70A48}"/>
                </a:ext>
              </a:extLst>
            </p:cNvPr>
            <p:cNvSpPr txBox="1"/>
            <p:nvPr/>
          </p:nvSpPr>
          <p:spPr>
            <a:xfrm>
              <a:off x="10346995" y="353779"/>
              <a:ext cx="938720" cy="369332"/>
            </a:xfrm>
            <a:prstGeom prst="rect">
              <a:avLst/>
            </a:prstGeom>
            <a:noFill/>
          </p:spPr>
          <p:txBody>
            <a:bodyPr wrap="none" rtlCol="0">
              <a:spAutoFit/>
            </a:bodyPr>
            <a:lstStyle/>
            <a:p>
              <a:pPr algn="ctr" defTabSz="685800" fontAlgn="auto">
                <a:spcBef>
                  <a:spcPts val="0"/>
                </a:spcBef>
                <a:spcAft>
                  <a:spcPts val="0"/>
                </a:spcAft>
              </a:pPr>
              <a:r>
                <a:rPr lang="de-DE" sz="1200" b="1">
                  <a:solidFill>
                    <a:srgbClr val="C91209"/>
                  </a:solidFill>
                  <a:latin typeface="Arial" pitchFamily="34" charset="0"/>
                  <a:cs typeface="Arial" pitchFamily="34" charset="0"/>
                </a:rPr>
                <a:t>480 km</a:t>
              </a:r>
            </a:p>
          </p:txBody>
        </p:sp>
        <p:sp>
          <p:nvSpPr>
            <p:cNvPr id="102" name="TextBox 101">
              <a:extLst>
                <a:ext uri="{FF2B5EF4-FFF2-40B4-BE49-F238E27FC236}">
                  <a16:creationId xmlns:a16="http://schemas.microsoft.com/office/drawing/2014/main" id="{B83E1A8C-74C9-42E9-A2F8-3DC4FA3ABAFA}"/>
                </a:ext>
              </a:extLst>
            </p:cNvPr>
            <p:cNvSpPr txBox="1"/>
            <p:nvPr/>
          </p:nvSpPr>
          <p:spPr>
            <a:xfrm>
              <a:off x="10932959" y="1109527"/>
              <a:ext cx="1242220" cy="430887"/>
            </a:xfrm>
            <a:prstGeom prst="rect">
              <a:avLst/>
            </a:prstGeom>
            <a:noFill/>
          </p:spPr>
          <p:txBody>
            <a:bodyPr wrap="none" rtlCol="0">
              <a:spAutoFit/>
            </a:bodyPr>
            <a:lstStyle/>
            <a:p>
              <a:pPr defTabSz="685800" fontAlgn="auto">
                <a:spcBef>
                  <a:spcPts val="0"/>
                </a:spcBef>
                <a:spcAft>
                  <a:spcPts val="0"/>
                </a:spcAft>
              </a:pPr>
              <a:r>
                <a:rPr lang="de-DE" sz="1500" b="1">
                  <a:solidFill>
                    <a:prstClr val="black"/>
                  </a:solidFill>
                  <a:latin typeface="Arial" pitchFamily="34" charset="0"/>
                  <a:cs typeface="Arial" pitchFamily="34" charset="0"/>
                </a:rPr>
                <a:t>Phoenix</a:t>
              </a:r>
            </a:p>
          </p:txBody>
        </p:sp>
      </p:grpSp>
      <p:sp>
        <p:nvSpPr>
          <p:cNvPr id="29" name="Content Placeholder 2">
            <a:extLst>
              <a:ext uri="{FF2B5EF4-FFF2-40B4-BE49-F238E27FC236}">
                <a16:creationId xmlns:a16="http://schemas.microsoft.com/office/drawing/2014/main" id="{2189F897-BB6F-0242-404A-DE8995455D1D}"/>
              </a:ext>
            </a:extLst>
          </p:cNvPr>
          <p:cNvSpPr txBox="1">
            <a:spLocks/>
          </p:cNvSpPr>
          <p:nvPr/>
        </p:nvSpPr>
        <p:spPr>
          <a:xfrm>
            <a:off x="4387030" y="2876002"/>
            <a:ext cx="4409399" cy="1913221"/>
          </a:xfrm>
          <a:prstGeom prst="rect">
            <a:avLst/>
          </a:prstGeom>
          <a:ln>
            <a:noFill/>
          </a:ln>
        </p:spPr>
        <p:txBody>
          <a:bodyPr vert="horz" lIns="91440" tIns="45720" rIns="91440" bIns="45720" rtlCol="0">
            <a:noAutofit/>
          </a:bodyPr>
          <a:lst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lnSpc>
                <a:spcPct val="105000"/>
              </a:lnSpc>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lnSpc>
                <a:spcPct val="105000"/>
              </a:lnSpc>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lnSpc>
                <a:spcPct val="105000"/>
              </a:lnSpc>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lnSpc>
                <a:spcPct val="105000"/>
              </a:lnSpc>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a:lstStyle>
          <a:p>
            <a:pPr fontAlgn="auto">
              <a:spcAft>
                <a:spcPts val="0"/>
              </a:spcAft>
            </a:pPr>
            <a:r>
              <a:rPr lang="en-US"/>
              <a:t>Design parameters</a:t>
            </a:r>
          </a:p>
          <a:p>
            <a:pPr lvl="1" fontAlgn="auto">
              <a:spcAft>
                <a:spcPts val="0"/>
              </a:spcAft>
            </a:pPr>
            <a:r>
              <a:rPr lang="en-US" b="1">
                <a:solidFill>
                  <a:srgbClr val="0D78C9"/>
                </a:solidFill>
              </a:rPr>
              <a:t>Battery capacity</a:t>
            </a:r>
            <a:r>
              <a:rPr lang="de-DE"/>
              <a:t>: </a:t>
            </a:r>
            <a:r>
              <a:rPr lang="de-DE" err="1"/>
              <a:t>storage</a:t>
            </a:r>
            <a:r>
              <a:rPr lang="de-DE"/>
              <a:t> vs. </a:t>
            </a:r>
            <a:r>
              <a:rPr lang="de-DE" err="1"/>
              <a:t>weight</a:t>
            </a:r>
            <a:endParaRPr lang="de-DE"/>
          </a:p>
          <a:p>
            <a:pPr lvl="1" fontAlgn="auto">
              <a:spcAft>
                <a:spcPts val="0"/>
              </a:spcAft>
            </a:pPr>
            <a:r>
              <a:rPr lang="de-DE" b="1" err="1">
                <a:solidFill>
                  <a:srgbClr val="5F0000"/>
                </a:solidFill>
              </a:rPr>
              <a:t>Airframe</a:t>
            </a:r>
            <a:r>
              <a:rPr lang="de-DE"/>
              <a:t>: </a:t>
            </a:r>
            <a:r>
              <a:rPr lang="de-DE" err="1"/>
              <a:t>weight</a:t>
            </a:r>
            <a:r>
              <a:rPr lang="de-DE"/>
              <a:t> vs. </a:t>
            </a:r>
            <a:r>
              <a:rPr lang="de-DE" err="1"/>
              <a:t>lift</a:t>
            </a:r>
            <a:endParaRPr lang="de-DE"/>
          </a:p>
          <a:p>
            <a:pPr lvl="1" fontAlgn="auto">
              <a:spcAft>
                <a:spcPts val="0"/>
              </a:spcAft>
            </a:pPr>
            <a:r>
              <a:rPr lang="de-DE" b="1">
                <a:solidFill>
                  <a:srgbClr val="C38447"/>
                </a:solidFill>
              </a:rPr>
              <a:t>Hybrid</a:t>
            </a:r>
            <a:r>
              <a:rPr lang="de-DE"/>
              <a:t>: </a:t>
            </a:r>
            <a:r>
              <a:rPr lang="de-DE" err="1"/>
              <a:t>more</a:t>
            </a:r>
            <a:r>
              <a:rPr lang="de-DE"/>
              <a:t> </a:t>
            </a:r>
            <a:r>
              <a:rPr lang="de-DE" err="1"/>
              <a:t>range</a:t>
            </a:r>
            <a:r>
              <a:rPr lang="de-DE"/>
              <a:t> vs. </a:t>
            </a:r>
            <a:r>
              <a:rPr lang="de-DE" err="1"/>
              <a:t>emissions</a:t>
            </a:r>
            <a:endParaRPr lang="de-DE"/>
          </a:p>
          <a:p>
            <a:pPr lvl="1" fontAlgn="auto">
              <a:spcAft>
                <a:spcPts val="0"/>
              </a:spcAft>
            </a:pPr>
            <a:r>
              <a:rPr lang="de-DE"/>
              <a:t>Many </a:t>
            </a:r>
            <a:r>
              <a:rPr lang="de-DE" err="1"/>
              <a:t>more</a:t>
            </a:r>
            <a:r>
              <a:rPr lang="de-DE"/>
              <a:t>: cruise </a:t>
            </a:r>
            <a:r>
              <a:rPr lang="de-DE" err="1"/>
              <a:t>altitude</a:t>
            </a:r>
            <a:r>
              <a:rPr lang="de-DE"/>
              <a:t>, network </a:t>
            </a:r>
            <a:r>
              <a:rPr lang="de-DE" err="1"/>
              <a:t>loads</a:t>
            </a:r>
            <a:r>
              <a:rPr lang="de-DE"/>
              <a:t>,</a:t>
            </a:r>
            <a:br>
              <a:rPr lang="de-DE"/>
            </a:br>
            <a:r>
              <a:rPr lang="de-DE" err="1"/>
              <a:t>recharge</a:t>
            </a:r>
            <a:r>
              <a:rPr lang="de-DE"/>
              <a:t> time, </a:t>
            </a:r>
            <a:r>
              <a:rPr lang="de-DE" err="1"/>
              <a:t>system</a:t>
            </a:r>
            <a:r>
              <a:rPr lang="de-DE"/>
              <a:t> </a:t>
            </a:r>
            <a:r>
              <a:rPr lang="de-DE" err="1"/>
              <a:t>cost</a:t>
            </a:r>
            <a:r>
              <a:rPr lang="de-DE"/>
              <a:t>, …</a:t>
            </a:r>
          </a:p>
          <a:p>
            <a:pPr lvl="1" fontAlgn="auto">
              <a:spcAft>
                <a:spcPts val="0"/>
              </a:spcAft>
            </a:pPr>
            <a:endParaRPr lang="de-DE"/>
          </a:p>
        </p:txBody>
      </p:sp>
      <p:grpSp>
        <p:nvGrpSpPr>
          <p:cNvPr id="14" name="Gruppieren 84">
            <a:extLst>
              <a:ext uri="{FF2B5EF4-FFF2-40B4-BE49-F238E27FC236}">
                <a16:creationId xmlns:a16="http://schemas.microsoft.com/office/drawing/2014/main" id="{F420BFFE-6796-4118-9901-3636DE5F1F6A}"/>
              </a:ext>
            </a:extLst>
          </p:cNvPr>
          <p:cNvGrpSpPr>
            <a:grpSpLocks noChangeAspect="1"/>
          </p:cNvGrpSpPr>
          <p:nvPr/>
        </p:nvGrpSpPr>
        <p:grpSpPr>
          <a:xfrm>
            <a:off x="6286850" y="1842500"/>
            <a:ext cx="385924" cy="784287"/>
            <a:chOff x="4803157" y="5530093"/>
            <a:chExt cx="496538" cy="1009086"/>
          </a:xfrm>
          <a:solidFill>
            <a:schemeClr val="bg1"/>
          </a:solidFill>
        </p:grpSpPr>
        <p:sp>
          <p:nvSpPr>
            <p:cNvPr id="15" name="Abgerundetes Rechteck 72">
              <a:extLst>
                <a:ext uri="{FF2B5EF4-FFF2-40B4-BE49-F238E27FC236}">
                  <a16:creationId xmlns:a16="http://schemas.microsoft.com/office/drawing/2014/main" id="{6157C408-6290-4373-8815-553FCC07A688}"/>
                </a:ext>
              </a:extLst>
            </p:cNvPr>
            <p:cNvSpPr/>
            <p:nvPr/>
          </p:nvSpPr>
          <p:spPr bwMode="auto">
            <a:xfrm>
              <a:off x="4803157" y="5794379"/>
              <a:ext cx="496538" cy="476831"/>
            </a:xfrm>
            <a:prstGeom prst="roundRect">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16" name="Runde Klammer rechts 73">
              <a:extLst>
                <a:ext uri="{FF2B5EF4-FFF2-40B4-BE49-F238E27FC236}">
                  <a16:creationId xmlns:a16="http://schemas.microsoft.com/office/drawing/2014/main" id="{79DDB768-C6DC-4436-8707-12CA326E184C}"/>
                </a:ext>
              </a:extLst>
            </p:cNvPr>
            <p:cNvSpPr/>
            <p:nvPr/>
          </p:nvSpPr>
          <p:spPr bwMode="auto">
            <a:xfrm rot="5400000">
              <a:off x="4792291" y="6137338"/>
              <a:ext cx="502589" cy="301093"/>
            </a:xfrm>
            <a:prstGeom prst="rightBracket">
              <a:avLst>
                <a:gd name="adj" fmla="val 16843"/>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sp>
          <p:nvSpPr>
            <p:cNvPr id="17" name="Ellipse 74">
              <a:extLst>
                <a:ext uri="{FF2B5EF4-FFF2-40B4-BE49-F238E27FC236}">
                  <a16:creationId xmlns:a16="http://schemas.microsoft.com/office/drawing/2014/main" id="{1C6485E6-6F67-443A-A649-AC292F2FA165}"/>
                </a:ext>
              </a:extLst>
            </p:cNvPr>
            <p:cNvSpPr>
              <a:spLocks noChangeAspect="1"/>
            </p:cNvSpPr>
            <p:nvPr/>
          </p:nvSpPr>
          <p:spPr bwMode="auto">
            <a:xfrm>
              <a:off x="4913669" y="5530093"/>
              <a:ext cx="275511" cy="275510"/>
            </a:xfrm>
            <a:prstGeom prst="ellipse">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grpSp>
      <p:grpSp>
        <p:nvGrpSpPr>
          <p:cNvPr id="13" name="Gruppieren 47">
            <a:extLst>
              <a:ext uri="{FF2B5EF4-FFF2-40B4-BE49-F238E27FC236}">
                <a16:creationId xmlns:a16="http://schemas.microsoft.com/office/drawing/2014/main" id="{4E2E3B17-6877-4243-BC16-66257F6CE6DE}"/>
              </a:ext>
            </a:extLst>
          </p:cNvPr>
          <p:cNvGrpSpPr>
            <a:grpSpLocks noChangeAspect="1"/>
          </p:cNvGrpSpPr>
          <p:nvPr/>
        </p:nvGrpSpPr>
        <p:grpSpPr>
          <a:xfrm>
            <a:off x="6779733" y="1842500"/>
            <a:ext cx="385924" cy="784287"/>
            <a:chOff x="4666632" y="5530093"/>
            <a:chExt cx="496538" cy="1009086"/>
          </a:xfrm>
          <a:solidFill>
            <a:schemeClr val="bg1"/>
          </a:solidFill>
        </p:grpSpPr>
        <p:sp>
          <p:nvSpPr>
            <p:cNvPr id="18" name="Abgerundetes Rechteck 48">
              <a:extLst>
                <a:ext uri="{FF2B5EF4-FFF2-40B4-BE49-F238E27FC236}">
                  <a16:creationId xmlns:a16="http://schemas.microsoft.com/office/drawing/2014/main" id="{977536A3-2E9F-4DEE-9F18-04717DDE17E8}"/>
                </a:ext>
              </a:extLst>
            </p:cNvPr>
            <p:cNvSpPr/>
            <p:nvPr/>
          </p:nvSpPr>
          <p:spPr bwMode="auto">
            <a:xfrm>
              <a:off x="4666632" y="5794379"/>
              <a:ext cx="496538" cy="476831"/>
            </a:xfrm>
            <a:prstGeom prst="roundRect">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19" name="Runde Klammer rechts 49">
              <a:extLst>
                <a:ext uri="{FF2B5EF4-FFF2-40B4-BE49-F238E27FC236}">
                  <a16:creationId xmlns:a16="http://schemas.microsoft.com/office/drawing/2014/main" id="{DF8251A2-6F16-4A88-BD52-D1EB1C52D774}"/>
                </a:ext>
              </a:extLst>
            </p:cNvPr>
            <p:cNvSpPr/>
            <p:nvPr/>
          </p:nvSpPr>
          <p:spPr bwMode="auto">
            <a:xfrm rot="5400000">
              <a:off x="4655766" y="6137338"/>
              <a:ext cx="502589" cy="301093"/>
            </a:xfrm>
            <a:prstGeom prst="rightBracket">
              <a:avLst>
                <a:gd name="adj" fmla="val 16843"/>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20" name="Ellipse 50">
              <a:extLst>
                <a:ext uri="{FF2B5EF4-FFF2-40B4-BE49-F238E27FC236}">
                  <a16:creationId xmlns:a16="http://schemas.microsoft.com/office/drawing/2014/main" id="{C7CFC0F5-AF2D-4A8B-A203-F3D35D7A450E}"/>
                </a:ext>
              </a:extLst>
            </p:cNvPr>
            <p:cNvSpPr>
              <a:spLocks noChangeAspect="1"/>
            </p:cNvSpPr>
            <p:nvPr/>
          </p:nvSpPr>
          <p:spPr bwMode="auto">
            <a:xfrm>
              <a:off x="4777144" y="5530093"/>
              <a:ext cx="275511" cy="275510"/>
            </a:xfrm>
            <a:prstGeom prst="ellipse">
              <a:avLst/>
            </a:prstGeom>
            <a:grpFill/>
            <a:ln w="2857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grpSp>
      <p:grpSp>
        <p:nvGrpSpPr>
          <p:cNvPr id="21" name="Gruppieren 84">
            <a:extLst>
              <a:ext uri="{FF2B5EF4-FFF2-40B4-BE49-F238E27FC236}">
                <a16:creationId xmlns:a16="http://schemas.microsoft.com/office/drawing/2014/main" id="{16E33A6F-0124-4E0A-B60E-955B3BE81D15}"/>
              </a:ext>
            </a:extLst>
          </p:cNvPr>
          <p:cNvGrpSpPr>
            <a:grpSpLocks noChangeAspect="1"/>
          </p:cNvGrpSpPr>
          <p:nvPr/>
        </p:nvGrpSpPr>
        <p:grpSpPr>
          <a:xfrm>
            <a:off x="7396323" y="1842500"/>
            <a:ext cx="385924" cy="784287"/>
            <a:chOff x="4803157" y="5530093"/>
            <a:chExt cx="496538" cy="1009086"/>
          </a:xfrm>
          <a:solidFill>
            <a:schemeClr val="bg1"/>
          </a:solidFill>
        </p:grpSpPr>
        <p:sp>
          <p:nvSpPr>
            <p:cNvPr id="22" name="Abgerundetes Rechteck 72">
              <a:extLst>
                <a:ext uri="{FF2B5EF4-FFF2-40B4-BE49-F238E27FC236}">
                  <a16:creationId xmlns:a16="http://schemas.microsoft.com/office/drawing/2014/main" id="{D6B94A47-5B85-4255-A2AA-AFBDB3EE0B14}"/>
                </a:ext>
              </a:extLst>
            </p:cNvPr>
            <p:cNvSpPr/>
            <p:nvPr/>
          </p:nvSpPr>
          <p:spPr bwMode="auto">
            <a:xfrm>
              <a:off x="4803157" y="5794379"/>
              <a:ext cx="496538" cy="476831"/>
            </a:xfrm>
            <a:prstGeom prst="roundRect">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23" name="Runde Klammer rechts 73">
              <a:extLst>
                <a:ext uri="{FF2B5EF4-FFF2-40B4-BE49-F238E27FC236}">
                  <a16:creationId xmlns:a16="http://schemas.microsoft.com/office/drawing/2014/main" id="{FBC13B0B-0558-40B7-9503-466AE7BAF06B}"/>
                </a:ext>
              </a:extLst>
            </p:cNvPr>
            <p:cNvSpPr/>
            <p:nvPr/>
          </p:nvSpPr>
          <p:spPr bwMode="auto">
            <a:xfrm rot="5400000">
              <a:off x="4792291" y="6137338"/>
              <a:ext cx="502589" cy="301093"/>
            </a:xfrm>
            <a:prstGeom prst="rightBracket">
              <a:avLst>
                <a:gd name="adj" fmla="val 16843"/>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sp>
          <p:nvSpPr>
            <p:cNvPr id="24" name="Ellipse 74">
              <a:extLst>
                <a:ext uri="{FF2B5EF4-FFF2-40B4-BE49-F238E27FC236}">
                  <a16:creationId xmlns:a16="http://schemas.microsoft.com/office/drawing/2014/main" id="{B191CEDB-31DA-493C-A437-18A899A9165D}"/>
                </a:ext>
              </a:extLst>
            </p:cNvPr>
            <p:cNvSpPr>
              <a:spLocks noChangeAspect="1"/>
            </p:cNvSpPr>
            <p:nvPr/>
          </p:nvSpPr>
          <p:spPr bwMode="auto">
            <a:xfrm>
              <a:off x="4913669" y="5530093"/>
              <a:ext cx="275511" cy="275510"/>
            </a:xfrm>
            <a:prstGeom prst="ellipse">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grpSp>
      <p:grpSp>
        <p:nvGrpSpPr>
          <p:cNvPr id="25" name="Gruppieren 47">
            <a:extLst>
              <a:ext uri="{FF2B5EF4-FFF2-40B4-BE49-F238E27FC236}">
                <a16:creationId xmlns:a16="http://schemas.microsoft.com/office/drawing/2014/main" id="{F7E9A44A-0E25-4C90-B218-516ADA66BA0A}"/>
              </a:ext>
            </a:extLst>
          </p:cNvPr>
          <p:cNvGrpSpPr>
            <a:grpSpLocks noChangeAspect="1"/>
          </p:cNvGrpSpPr>
          <p:nvPr/>
        </p:nvGrpSpPr>
        <p:grpSpPr>
          <a:xfrm>
            <a:off x="7897753" y="1842500"/>
            <a:ext cx="385924" cy="784287"/>
            <a:chOff x="4666632" y="5530093"/>
            <a:chExt cx="496538" cy="1009086"/>
          </a:xfrm>
          <a:solidFill>
            <a:schemeClr val="bg1"/>
          </a:solidFill>
        </p:grpSpPr>
        <p:sp>
          <p:nvSpPr>
            <p:cNvPr id="26" name="Abgerundetes Rechteck 48">
              <a:extLst>
                <a:ext uri="{FF2B5EF4-FFF2-40B4-BE49-F238E27FC236}">
                  <a16:creationId xmlns:a16="http://schemas.microsoft.com/office/drawing/2014/main" id="{6A5C9B2E-E91A-43F5-9075-A9C0C2B8D182}"/>
                </a:ext>
              </a:extLst>
            </p:cNvPr>
            <p:cNvSpPr/>
            <p:nvPr/>
          </p:nvSpPr>
          <p:spPr bwMode="auto">
            <a:xfrm>
              <a:off x="4666632" y="5794379"/>
              <a:ext cx="496538" cy="476831"/>
            </a:xfrm>
            <a:prstGeom prst="roundRect">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27" name="Runde Klammer rechts 49">
              <a:extLst>
                <a:ext uri="{FF2B5EF4-FFF2-40B4-BE49-F238E27FC236}">
                  <a16:creationId xmlns:a16="http://schemas.microsoft.com/office/drawing/2014/main" id="{3C18B180-9391-47BB-B02E-3FD05A0DFB2B}"/>
                </a:ext>
              </a:extLst>
            </p:cNvPr>
            <p:cNvSpPr/>
            <p:nvPr/>
          </p:nvSpPr>
          <p:spPr bwMode="auto">
            <a:xfrm rot="5400000">
              <a:off x="4655766" y="6137338"/>
              <a:ext cx="502589" cy="301093"/>
            </a:xfrm>
            <a:prstGeom prst="rightBracket">
              <a:avLst>
                <a:gd name="adj" fmla="val 16843"/>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auto" hangingPunct="0">
                <a:spcBef>
                  <a:spcPts val="0"/>
                </a:spcBef>
                <a:spcAft>
                  <a:spcPts val="0"/>
                </a:spcAft>
              </a:pPr>
              <a:endParaRPr lang="de-DE">
                <a:solidFill>
                  <a:prstClr val="black"/>
                </a:solidFill>
                <a:latin typeface="Arial"/>
                <a:cs typeface="+mn-cs"/>
              </a:endParaRPr>
            </a:p>
          </p:txBody>
        </p:sp>
        <p:sp>
          <p:nvSpPr>
            <p:cNvPr id="28" name="Ellipse 50">
              <a:extLst>
                <a:ext uri="{FF2B5EF4-FFF2-40B4-BE49-F238E27FC236}">
                  <a16:creationId xmlns:a16="http://schemas.microsoft.com/office/drawing/2014/main" id="{953FB3F7-7889-4082-B0C1-10E9745CAACF}"/>
                </a:ext>
              </a:extLst>
            </p:cNvPr>
            <p:cNvSpPr>
              <a:spLocks noChangeAspect="1"/>
            </p:cNvSpPr>
            <p:nvPr/>
          </p:nvSpPr>
          <p:spPr bwMode="auto">
            <a:xfrm>
              <a:off x="4777144" y="5530093"/>
              <a:ext cx="275511" cy="275510"/>
            </a:xfrm>
            <a:prstGeom prst="ellipse">
              <a:avLst/>
            </a:prstGeom>
            <a:grpFill/>
            <a:ln w="28575" cap="flat" cmpd="sng" algn="ctr">
              <a:solidFill>
                <a:srgbClr val="7030A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de-DE">
                <a:solidFill>
                  <a:prstClr val="black"/>
                </a:solidFill>
                <a:latin typeface="Arial"/>
                <a:cs typeface="+mn-cs"/>
              </a:endParaRPr>
            </a:p>
          </p:txBody>
        </p:sp>
      </p:grpSp>
    </p:spTree>
    <p:extLst>
      <p:ext uri="{BB962C8B-B14F-4D97-AF65-F5344CB8AC3E}">
        <p14:creationId xmlns:p14="http://schemas.microsoft.com/office/powerpoint/2010/main" val="19004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Trends in Aircraft Industry</a:t>
            </a:r>
          </a:p>
        </p:txBody>
      </p:sp>
      <p:sp>
        <p:nvSpPr>
          <p:cNvPr id="4" name="Content Placeholder 3"/>
          <p:cNvSpPr>
            <a:spLocks noGrp="1"/>
          </p:cNvSpPr>
          <p:nvPr>
            <p:ph idx="1"/>
          </p:nvPr>
        </p:nvSpPr>
        <p:spPr>
          <a:xfrm>
            <a:off x="457202" y="1081010"/>
            <a:ext cx="3675168" cy="1993304"/>
          </a:xfrm>
        </p:spPr>
        <p:txBody>
          <a:bodyPr/>
          <a:lstStyle/>
          <a:p>
            <a:r>
              <a:rPr lang="en-US"/>
              <a:t>Aviation industry has a goal </a:t>
            </a:r>
            <a:br>
              <a:rPr lang="en-US"/>
            </a:br>
            <a:r>
              <a:rPr lang="en-US"/>
              <a:t>to cut its carbon footprint</a:t>
            </a:r>
            <a:br>
              <a:rPr lang="en-US"/>
            </a:br>
            <a:r>
              <a:rPr lang="en-US"/>
              <a:t>by 50% before 2050</a:t>
            </a:r>
          </a:p>
          <a:p>
            <a:pPr lvl="1"/>
            <a:r>
              <a:rPr lang="en-US"/>
              <a:t>Alternative propulsion is a</a:t>
            </a:r>
            <a:br>
              <a:rPr lang="en-US"/>
            </a:br>
            <a:r>
              <a:rPr lang="en-US"/>
              <a:t>key technology for that goal</a:t>
            </a:r>
          </a:p>
          <a:p>
            <a:pPr lvl="1"/>
            <a:r>
              <a:rPr lang="en-US"/>
              <a:t>Projects such as Airbus E-Fan, Boeing Fuel Cell leading the way</a:t>
            </a:r>
          </a:p>
          <a:p>
            <a:endParaRPr lang="en-US" baseline="-25000"/>
          </a:p>
          <a:p>
            <a:endParaRPr lang="en-US" baseline="-25000"/>
          </a:p>
        </p:txBody>
      </p:sp>
      <p:grpSp>
        <p:nvGrpSpPr>
          <p:cNvPr id="5" name="Group 4">
            <a:extLst>
              <a:ext uri="{FF2B5EF4-FFF2-40B4-BE49-F238E27FC236}">
                <a16:creationId xmlns:a16="http://schemas.microsoft.com/office/drawing/2014/main" id="{820DA5D4-1F93-4C78-AFDF-291D27AB4C07}"/>
              </a:ext>
            </a:extLst>
          </p:cNvPr>
          <p:cNvGrpSpPr>
            <a:grpSpLocks noChangeAspect="1"/>
          </p:cNvGrpSpPr>
          <p:nvPr/>
        </p:nvGrpSpPr>
        <p:grpSpPr>
          <a:xfrm>
            <a:off x="4951605" y="808683"/>
            <a:ext cx="3500276" cy="2100166"/>
            <a:chOff x="2667000" y="2438400"/>
            <a:chExt cx="6044937" cy="3298792"/>
          </a:xfrm>
        </p:grpSpPr>
        <p:pic>
          <p:nvPicPr>
            <p:cNvPr id="6" name="Picture 5">
              <a:extLst>
                <a:ext uri="{FF2B5EF4-FFF2-40B4-BE49-F238E27FC236}">
                  <a16:creationId xmlns:a16="http://schemas.microsoft.com/office/drawing/2014/main" id="{BF4C1C17-01BD-46B1-BAC6-403F3ED45ED1}"/>
                </a:ext>
              </a:extLst>
            </p:cNvPr>
            <p:cNvPicPr>
              <a:picLocks noChangeAspect="1"/>
            </p:cNvPicPr>
            <p:nvPr/>
          </p:nvPicPr>
          <p:blipFill rotWithShape="1">
            <a:blip r:embed="rId3">
              <a:extLst>
                <a:ext uri="{28A0092B-C50C-407E-A947-70E740481C1C}">
                  <a14:useLocalDpi xmlns:a14="http://schemas.microsoft.com/office/drawing/2010/main" val="0"/>
                </a:ext>
              </a:extLst>
            </a:blip>
            <a:srcRect l="6190" t="4843" r="4681"/>
            <a:stretch/>
          </p:blipFill>
          <p:spPr>
            <a:xfrm>
              <a:off x="2667000" y="2438400"/>
              <a:ext cx="6044937" cy="3298792"/>
            </a:xfrm>
            <a:prstGeom prst="rect">
              <a:avLst/>
            </a:prstGeom>
          </p:spPr>
        </p:pic>
        <p:sp>
          <p:nvSpPr>
            <p:cNvPr id="7" name="Rectangle: Rounded Corners 6">
              <a:extLst>
                <a:ext uri="{FF2B5EF4-FFF2-40B4-BE49-F238E27FC236}">
                  <a16:creationId xmlns:a16="http://schemas.microsoft.com/office/drawing/2014/main" id="{DAB687D4-241F-4100-91B3-8BCA07A8A047}"/>
                </a:ext>
              </a:extLst>
            </p:cNvPr>
            <p:cNvSpPr/>
            <p:nvPr/>
          </p:nvSpPr>
          <p:spPr>
            <a:xfrm>
              <a:off x="6172200" y="5181600"/>
              <a:ext cx="1905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1">
                <a:solidFill>
                  <a:prstClr val="white"/>
                </a:solidFill>
                <a:latin typeface="Arial" pitchFamily="34" charset="0"/>
                <a:cs typeface="Arial" pitchFamily="34" charset="0"/>
              </a:endParaRPr>
            </a:p>
          </p:txBody>
        </p:sp>
      </p:grpSp>
      <p:sp>
        <p:nvSpPr>
          <p:cNvPr id="2" name="TextBox 1">
            <a:extLst>
              <a:ext uri="{FF2B5EF4-FFF2-40B4-BE49-F238E27FC236}">
                <a16:creationId xmlns:a16="http://schemas.microsoft.com/office/drawing/2014/main" id="{0CAF5AB6-E7C0-4B89-B37A-24869F5CEEB8}"/>
              </a:ext>
            </a:extLst>
          </p:cNvPr>
          <p:cNvSpPr txBox="1"/>
          <p:nvPr/>
        </p:nvSpPr>
        <p:spPr>
          <a:xfrm>
            <a:off x="4484098" y="228600"/>
            <a:ext cx="3148747" cy="553998"/>
          </a:xfrm>
          <a:prstGeom prst="rect">
            <a:avLst/>
          </a:prstGeom>
          <a:noFill/>
        </p:spPr>
        <p:txBody>
          <a:bodyPr wrap="none" rtlCol="0">
            <a:spAutoFit/>
          </a:bodyPr>
          <a:lstStyle/>
          <a:p>
            <a:pPr defTabSz="685800" fontAlgn="auto">
              <a:spcBef>
                <a:spcPts val="0"/>
              </a:spcBef>
              <a:spcAft>
                <a:spcPts val="0"/>
              </a:spcAft>
            </a:pPr>
            <a:r>
              <a:rPr lang="en-US" sz="1500" b="1">
                <a:solidFill>
                  <a:prstClr val="white"/>
                </a:solidFill>
                <a:latin typeface="Arial" pitchFamily="34" charset="0"/>
                <a:cs typeface="Arial" pitchFamily="34" charset="0"/>
              </a:rPr>
              <a:t>IATA’s schematic CO</a:t>
            </a:r>
            <a:r>
              <a:rPr lang="en-US" sz="1500" b="1" baseline="-25000">
                <a:solidFill>
                  <a:prstClr val="white"/>
                </a:solidFill>
                <a:latin typeface="Arial" pitchFamily="34" charset="0"/>
                <a:cs typeface="Arial" pitchFamily="34" charset="0"/>
              </a:rPr>
              <a:t>2</a:t>
            </a:r>
            <a:r>
              <a:rPr lang="en-US" sz="1500" b="1">
                <a:solidFill>
                  <a:prstClr val="white"/>
                </a:solidFill>
                <a:latin typeface="Arial" pitchFamily="34" charset="0"/>
                <a:cs typeface="Arial" pitchFamily="34" charset="0"/>
              </a:rPr>
              <a:t> emissions</a:t>
            </a:r>
            <a:br>
              <a:rPr lang="en-US" sz="1500" b="1">
                <a:solidFill>
                  <a:prstClr val="white"/>
                </a:solidFill>
                <a:latin typeface="Arial" pitchFamily="34" charset="0"/>
                <a:cs typeface="Arial" pitchFamily="34" charset="0"/>
              </a:rPr>
            </a:br>
            <a:r>
              <a:rPr lang="en-US" sz="1500" b="1">
                <a:solidFill>
                  <a:prstClr val="white"/>
                </a:solidFill>
                <a:latin typeface="Arial" pitchFamily="34" charset="0"/>
                <a:cs typeface="Arial" pitchFamily="34" charset="0"/>
              </a:rPr>
              <a:t>reduction roadmap</a:t>
            </a:r>
            <a:endParaRPr lang="de-DE" sz="1500" b="1">
              <a:solidFill>
                <a:prstClr val="white"/>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96C81D0-48C2-4206-81BC-1BEF39C2B80E}"/>
              </a:ext>
            </a:extLst>
          </p:cNvPr>
          <p:cNvSpPr txBox="1"/>
          <p:nvPr/>
        </p:nvSpPr>
        <p:spPr>
          <a:xfrm>
            <a:off x="4864159" y="2912573"/>
            <a:ext cx="4137671" cy="215444"/>
          </a:xfrm>
          <a:prstGeom prst="rect">
            <a:avLst/>
          </a:prstGeom>
          <a:noFill/>
        </p:spPr>
        <p:txBody>
          <a:bodyPr wrap="none" rtlCol="0">
            <a:spAutoFit/>
          </a:bodyPr>
          <a:lstStyle/>
          <a:p>
            <a:pPr defTabSz="685800" fontAlgn="auto">
              <a:spcBef>
                <a:spcPts val="0"/>
              </a:spcBef>
              <a:spcAft>
                <a:spcPts val="0"/>
              </a:spcAft>
            </a:pPr>
            <a:r>
              <a:rPr lang="de-DE" sz="800">
                <a:solidFill>
                  <a:prstClr val="black"/>
                </a:solidFill>
                <a:latin typeface="Arial" pitchFamily="34" charset="0"/>
                <a:cs typeface="Arial" pitchFamily="34" charset="0"/>
                <a:hlinkClick r:id="rId4"/>
              </a:rPr>
              <a:t>https://www.iata.org/whatwedo/environment/Documents/technology-roadmap-2013.pdf</a:t>
            </a:r>
            <a:endParaRPr lang="de-DE" sz="800">
              <a:solidFill>
                <a:prstClr val="black"/>
              </a:solidFill>
              <a:latin typeface="Arial" pitchFamily="34" charset="0"/>
              <a:cs typeface="Arial" pitchFamily="34" charset="0"/>
            </a:endParaRPr>
          </a:p>
        </p:txBody>
      </p:sp>
      <p:pic>
        <p:nvPicPr>
          <p:cNvPr id="1028" name="Picture 4" descr="https://lilium.com/images/press/resources/lilium-landing-pad-rooftop.jpg">
            <a:extLst>
              <a:ext uri="{FF2B5EF4-FFF2-40B4-BE49-F238E27FC236}">
                <a16:creationId xmlns:a16="http://schemas.microsoft.com/office/drawing/2014/main" id="{D7B9062C-6337-4B0E-8138-3469D787A74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71" t="25208" r="7446" b="21138"/>
          <a:stretch/>
        </p:blipFill>
        <p:spPr bwMode="auto">
          <a:xfrm>
            <a:off x="377028" y="3193454"/>
            <a:ext cx="4078184" cy="1698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83A28B-D72E-4F57-B2F3-D1A7E9BD9660}"/>
              </a:ext>
            </a:extLst>
          </p:cNvPr>
          <p:cNvSpPr txBox="1"/>
          <p:nvPr/>
        </p:nvSpPr>
        <p:spPr>
          <a:xfrm>
            <a:off x="312399" y="4891829"/>
            <a:ext cx="1260281" cy="215444"/>
          </a:xfrm>
          <a:prstGeom prst="rect">
            <a:avLst/>
          </a:prstGeom>
          <a:noFill/>
        </p:spPr>
        <p:txBody>
          <a:bodyPr wrap="none" rtlCol="0">
            <a:spAutoFit/>
          </a:bodyPr>
          <a:lstStyle/>
          <a:p>
            <a:pPr defTabSz="685800" fontAlgn="auto">
              <a:spcBef>
                <a:spcPts val="0"/>
              </a:spcBef>
              <a:spcAft>
                <a:spcPts val="0"/>
              </a:spcAft>
            </a:pPr>
            <a:r>
              <a:rPr lang="de-DE" sz="800">
                <a:solidFill>
                  <a:prstClr val="black"/>
                </a:solidFill>
                <a:latin typeface="Arial" pitchFamily="34" charset="0"/>
                <a:cs typeface="Arial" pitchFamily="34" charset="0"/>
                <a:hlinkClick r:id="rId6"/>
              </a:rPr>
              <a:t>https://lilium.com/press/</a:t>
            </a:r>
            <a:endParaRPr lang="de-DE" sz="800">
              <a:solidFill>
                <a:prstClr val="black"/>
              </a:solidFill>
              <a:latin typeface="Arial" pitchFamily="34" charset="0"/>
              <a:cs typeface="Arial" pitchFamily="34" charset="0"/>
            </a:endParaRPr>
          </a:p>
        </p:txBody>
      </p:sp>
      <p:sp>
        <p:nvSpPr>
          <p:cNvPr id="10" name="Content Placeholder 3">
            <a:extLst>
              <a:ext uri="{FF2B5EF4-FFF2-40B4-BE49-F238E27FC236}">
                <a16:creationId xmlns:a16="http://schemas.microsoft.com/office/drawing/2014/main" id="{9270203E-17AD-1B27-CE89-FF0CDA06CAF9}"/>
              </a:ext>
            </a:extLst>
          </p:cNvPr>
          <p:cNvSpPr txBox="1">
            <a:spLocks/>
          </p:cNvSpPr>
          <p:nvPr/>
        </p:nvSpPr>
        <p:spPr>
          <a:xfrm>
            <a:off x="4864159" y="3367191"/>
            <a:ext cx="3675168" cy="1313835"/>
          </a:xfrm>
          <a:prstGeom prst="rect">
            <a:avLst/>
          </a:prstGeom>
        </p:spPr>
        <p:txBody>
          <a:bodyPr vert="horz" lIns="91440" tIns="45720" rIns="91440" bIns="45720" rtlCol="0">
            <a:noAutofit/>
          </a:bodyPr>
          <a:lstStyle>
            <a:lvl1pPr marL="257816" indent="-257816" algn="l" defTabSz="687510" rtl="0" eaLnBrk="1" latinLnBrk="0" hangingPunct="1">
              <a:spcBef>
                <a:spcPct val="20000"/>
              </a:spcBef>
              <a:buClr>
                <a:schemeClr val="tx2"/>
              </a:buClr>
              <a:buSzPct val="75000"/>
              <a:buFont typeface="Wingdings" pitchFamily="2" charset="2"/>
              <a:buChar char="§"/>
              <a:defRPr sz="1800" kern="1200">
                <a:solidFill>
                  <a:schemeClr val="tx1"/>
                </a:solidFill>
                <a:latin typeface="Arial" pitchFamily="34" charset="0"/>
                <a:ea typeface="+mn-ea"/>
                <a:cs typeface="Arial" pitchFamily="34" charset="0"/>
              </a:defRPr>
            </a:lvl1pPr>
            <a:lvl2pPr marL="558602" indent="-214847" algn="l" defTabSz="687510" rtl="0" eaLnBrk="1" latinLnBrk="0" hangingPunct="1">
              <a:lnSpc>
                <a:spcPct val="105000"/>
              </a:lnSpc>
              <a:spcBef>
                <a:spcPct val="20000"/>
              </a:spcBef>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859388" indent="-171878" algn="l" defTabSz="687510" rtl="0" eaLnBrk="1" latinLnBrk="0" hangingPunct="1">
              <a:lnSpc>
                <a:spcPct val="105000"/>
              </a:lnSpc>
              <a:spcBef>
                <a:spcPct val="20000"/>
              </a:spcBef>
              <a:buClr>
                <a:schemeClr val="tx2"/>
              </a:buClr>
              <a:buSzPct val="75000"/>
              <a:buFont typeface="Wingdings" pitchFamily="2" charset="2"/>
              <a:buChar char="§"/>
              <a:defRPr sz="1203" kern="1200">
                <a:solidFill>
                  <a:schemeClr val="tx1"/>
                </a:solidFill>
                <a:latin typeface="Arial" pitchFamily="34" charset="0"/>
                <a:ea typeface="+mn-ea"/>
                <a:cs typeface="Arial" pitchFamily="34" charset="0"/>
              </a:defRPr>
            </a:lvl3pPr>
            <a:lvl4pPr marL="1203143" indent="-171878" algn="l" defTabSz="687510" rtl="0" eaLnBrk="1" latinLnBrk="0" hangingPunct="1">
              <a:lnSpc>
                <a:spcPct val="105000"/>
              </a:lnSpc>
              <a:spcBef>
                <a:spcPct val="20000"/>
              </a:spcBef>
              <a:buFont typeface="Arial" pitchFamily="34" charset="0"/>
              <a:buNone/>
              <a:defRPr sz="1203" kern="1200">
                <a:solidFill>
                  <a:schemeClr val="tx1"/>
                </a:solidFill>
                <a:latin typeface="Arial" pitchFamily="34" charset="0"/>
                <a:ea typeface="+mn-ea"/>
                <a:cs typeface="Arial" pitchFamily="34" charset="0"/>
              </a:defRPr>
            </a:lvl4pPr>
            <a:lvl5pPr marL="1546898" indent="-171878" algn="l" defTabSz="687510" rtl="0" eaLnBrk="1" latinLnBrk="0" hangingPunct="1">
              <a:lnSpc>
                <a:spcPct val="105000"/>
              </a:lnSpc>
              <a:spcBef>
                <a:spcPct val="20000"/>
              </a:spcBef>
              <a:buClr>
                <a:schemeClr val="tx2"/>
              </a:buClr>
              <a:buFont typeface="Arial" pitchFamily="34" charset="0"/>
              <a:buChar char="»"/>
              <a:defRPr sz="1053" kern="1200">
                <a:solidFill>
                  <a:schemeClr val="tx1"/>
                </a:solidFill>
                <a:latin typeface="Arial" pitchFamily="34" charset="0"/>
                <a:ea typeface="+mn-ea"/>
                <a:cs typeface="Arial" pitchFamily="34" charset="0"/>
              </a:defRPr>
            </a:lvl5pPr>
            <a:lvl6pPr marL="189065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40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163"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1918" indent="-171878" algn="l" defTabSz="687510" rtl="0" eaLnBrk="1" latinLnBrk="0" hangingPunct="1">
              <a:spcBef>
                <a:spcPct val="20000"/>
              </a:spcBef>
              <a:buFont typeface="Arial" pitchFamily="34" charset="0"/>
              <a:buChar char="•"/>
              <a:defRPr sz="1504" kern="1200">
                <a:solidFill>
                  <a:schemeClr val="tx1"/>
                </a:solidFill>
                <a:latin typeface="+mn-lt"/>
                <a:ea typeface="+mn-ea"/>
                <a:cs typeface="+mn-cs"/>
              </a:defRPr>
            </a:lvl9pPr>
          </a:lstStyle>
          <a:p>
            <a:pPr fontAlgn="auto">
              <a:spcAft>
                <a:spcPts val="0"/>
              </a:spcAft>
            </a:pPr>
            <a:r>
              <a:rPr lang="en-US"/>
              <a:t>Expansion of air taxi industry</a:t>
            </a:r>
          </a:p>
          <a:p>
            <a:pPr lvl="1" fontAlgn="auto">
              <a:spcAft>
                <a:spcPts val="0"/>
              </a:spcAft>
            </a:pPr>
            <a:r>
              <a:rPr lang="en-US"/>
              <a:t>Goal: Hassle free flying from </a:t>
            </a:r>
            <a:br>
              <a:rPr lang="en-US"/>
            </a:br>
            <a:r>
              <a:rPr lang="en-US"/>
              <a:t>wider base of airports</a:t>
            </a:r>
          </a:p>
          <a:p>
            <a:pPr lvl="1" fontAlgn="auto">
              <a:spcAft>
                <a:spcPts val="0"/>
              </a:spcAft>
            </a:pPr>
            <a:r>
              <a:rPr lang="en-US">
                <a:hlinkClick r:id="rId7"/>
              </a:rPr>
              <a:t>Linear Air</a:t>
            </a:r>
            <a:r>
              <a:rPr lang="en-US"/>
              <a:t>, </a:t>
            </a:r>
            <a:r>
              <a:rPr lang="en-US">
                <a:hlinkClick r:id="rId8"/>
              </a:rPr>
              <a:t>Lilium</a:t>
            </a:r>
            <a:endParaRPr lang="en-US"/>
          </a:p>
          <a:p>
            <a:pPr fontAlgn="auto">
              <a:spcAft>
                <a:spcPts val="0"/>
              </a:spcAft>
            </a:pPr>
            <a:endParaRPr lang="en-US" baseline="-25000"/>
          </a:p>
          <a:p>
            <a:pPr fontAlgn="auto">
              <a:spcAft>
                <a:spcPts val="0"/>
              </a:spcAft>
            </a:pPr>
            <a:endParaRPr lang="en-US" baseline="-25000"/>
          </a:p>
        </p:txBody>
      </p:sp>
    </p:spTree>
    <p:extLst>
      <p:ext uri="{BB962C8B-B14F-4D97-AF65-F5344CB8AC3E}">
        <p14:creationId xmlns:p14="http://schemas.microsoft.com/office/powerpoint/2010/main" val="278439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ABFA-C35C-4C4D-B625-322336A4178C}"/>
              </a:ext>
            </a:extLst>
          </p:cNvPr>
          <p:cNvSpPr>
            <a:spLocks noGrp="1"/>
          </p:cNvSpPr>
          <p:nvPr>
            <p:ph type="title"/>
          </p:nvPr>
        </p:nvSpPr>
        <p:spPr/>
        <p:txBody>
          <a:bodyPr/>
          <a:lstStyle/>
          <a:p>
            <a:r>
              <a:rPr lang="de-DE"/>
              <a:t>Call-</a:t>
            </a:r>
            <a:r>
              <a:rPr lang="de-DE" err="1"/>
              <a:t>to</a:t>
            </a:r>
            <a:r>
              <a:rPr lang="de-DE"/>
              <a:t>-action: </a:t>
            </a:r>
            <a:r>
              <a:rPr lang="de-DE" err="1"/>
              <a:t>Electrification</a:t>
            </a:r>
            <a:r>
              <a:rPr lang="de-DE"/>
              <a:t> </a:t>
            </a:r>
            <a:r>
              <a:rPr lang="de-DE" err="1"/>
              <a:t>of</a:t>
            </a:r>
            <a:r>
              <a:rPr lang="de-DE"/>
              <a:t> Aircraft</a:t>
            </a:r>
          </a:p>
        </p:txBody>
      </p:sp>
      <p:sp>
        <p:nvSpPr>
          <p:cNvPr id="3" name="Content Placeholder 2">
            <a:extLst>
              <a:ext uri="{FF2B5EF4-FFF2-40B4-BE49-F238E27FC236}">
                <a16:creationId xmlns:a16="http://schemas.microsoft.com/office/drawing/2014/main" id="{052AF261-5D8C-4E29-BF37-A055BA8D4062}"/>
              </a:ext>
            </a:extLst>
          </p:cNvPr>
          <p:cNvSpPr>
            <a:spLocks noGrp="1"/>
          </p:cNvSpPr>
          <p:nvPr>
            <p:ph idx="1"/>
          </p:nvPr>
        </p:nvSpPr>
        <p:spPr>
          <a:xfrm>
            <a:off x="4042610" y="1200150"/>
            <a:ext cx="4491792" cy="3486150"/>
          </a:xfrm>
        </p:spPr>
        <p:txBody>
          <a:bodyPr/>
          <a:lstStyle/>
          <a:p>
            <a:r>
              <a:rPr lang="de-DE" sz="1600" err="1"/>
              <a:t>Build</a:t>
            </a:r>
            <a:r>
              <a:rPr lang="de-DE" sz="1600"/>
              <a:t> on </a:t>
            </a:r>
            <a:r>
              <a:rPr lang="de-DE" sz="1600" err="1"/>
              <a:t>existing</a:t>
            </a:r>
            <a:r>
              <a:rPr lang="de-DE" sz="1600"/>
              <a:t> </a:t>
            </a:r>
            <a:r>
              <a:rPr lang="de-DE" sz="1600" err="1"/>
              <a:t>models</a:t>
            </a:r>
            <a:endParaRPr lang="de-DE" sz="1600"/>
          </a:p>
          <a:p>
            <a:endParaRPr lang="de-DE" sz="1600"/>
          </a:p>
          <a:p>
            <a:r>
              <a:rPr lang="de-DE" sz="1600" err="1"/>
              <a:t>Evaluate</a:t>
            </a:r>
            <a:r>
              <a:rPr lang="de-DE" sz="1600"/>
              <a:t> </a:t>
            </a:r>
            <a:r>
              <a:rPr lang="de-DE" sz="1600" err="1"/>
              <a:t>energy</a:t>
            </a:r>
            <a:r>
              <a:rPr lang="de-DE" sz="1600"/>
              <a:t> </a:t>
            </a:r>
            <a:r>
              <a:rPr lang="de-DE" sz="1600" err="1"/>
              <a:t>consumption</a:t>
            </a:r>
            <a:endParaRPr lang="de-DE" sz="1600"/>
          </a:p>
          <a:p>
            <a:endParaRPr lang="de-DE" sz="1600"/>
          </a:p>
          <a:p>
            <a:r>
              <a:rPr lang="de-DE" sz="1600" err="1"/>
              <a:t>Provide</a:t>
            </a:r>
            <a:r>
              <a:rPr lang="de-DE" sz="1600"/>
              <a:t> </a:t>
            </a:r>
            <a:r>
              <a:rPr lang="de-DE" sz="1600" err="1"/>
              <a:t>informed</a:t>
            </a:r>
            <a:r>
              <a:rPr lang="de-DE" sz="1600"/>
              <a:t>, </a:t>
            </a:r>
            <a:r>
              <a:rPr lang="de-DE" sz="1600" err="1"/>
              <a:t>data-driven</a:t>
            </a:r>
            <a:r>
              <a:rPr lang="de-DE" sz="1600"/>
              <a:t> </a:t>
            </a:r>
            <a:r>
              <a:rPr lang="de-DE" sz="1600" err="1"/>
              <a:t>conclusions</a:t>
            </a:r>
            <a:r>
              <a:rPr lang="de-DE" sz="1600"/>
              <a:t> and </a:t>
            </a:r>
            <a:r>
              <a:rPr lang="de-DE" sz="1600" err="1"/>
              <a:t>visualization</a:t>
            </a:r>
            <a:endParaRPr lang="de-DE" sz="1600"/>
          </a:p>
          <a:p>
            <a:endParaRPr lang="de-DE" sz="1600"/>
          </a:p>
          <a:p>
            <a:r>
              <a:rPr lang="de-DE" sz="1600" err="1"/>
              <a:t>Recommend</a:t>
            </a:r>
            <a:r>
              <a:rPr lang="de-DE" sz="1600"/>
              <a:t> </a:t>
            </a:r>
            <a:r>
              <a:rPr lang="de-DE" sz="1600" err="1"/>
              <a:t>new</a:t>
            </a:r>
            <a:r>
              <a:rPr lang="de-DE" sz="1600"/>
              <a:t> </a:t>
            </a:r>
            <a:r>
              <a:rPr lang="de-DE" sz="1600" err="1"/>
              <a:t>technologies</a:t>
            </a:r>
            <a:r>
              <a:rPr lang="de-DE" sz="1600"/>
              <a:t> and </a:t>
            </a:r>
            <a:r>
              <a:rPr lang="de-DE" sz="1600" err="1"/>
              <a:t>operating</a:t>
            </a:r>
            <a:r>
              <a:rPr lang="de-DE" sz="1600"/>
              <a:t> </a:t>
            </a:r>
            <a:r>
              <a:rPr lang="de-DE" sz="1600" err="1"/>
              <a:t>conditions</a:t>
            </a:r>
            <a:endParaRPr lang="de-DE" sz="1600"/>
          </a:p>
          <a:p>
            <a:endParaRPr lang="de-DE" sz="1600"/>
          </a:p>
          <a:p>
            <a:r>
              <a:rPr lang="de-DE" sz="1600"/>
              <a:t>Inform </a:t>
            </a:r>
            <a:r>
              <a:rPr lang="de-DE" sz="1600" err="1"/>
              <a:t>individuals</a:t>
            </a:r>
            <a:r>
              <a:rPr lang="de-DE" sz="1600"/>
              <a:t>, </a:t>
            </a:r>
            <a:r>
              <a:rPr lang="de-DE" sz="1600" err="1"/>
              <a:t>industry</a:t>
            </a:r>
            <a:r>
              <a:rPr lang="de-DE" sz="1600"/>
              <a:t> and </a:t>
            </a:r>
            <a:r>
              <a:rPr lang="de-DE" sz="1600" err="1"/>
              <a:t>government</a:t>
            </a:r>
            <a:endParaRPr lang="de-DE" sz="1600"/>
          </a:p>
          <a:p>
            <a:endParaRPr lang="de-DE"/>
          </a:p>
          <a:p>
            <a:endParaRPr lang="de-DE"/>
          </a:p>
        </p:txBody>
      </p:sp>
      <p:pic>
        <p:nvPicPr>
          <p:cNvPr id="4" name="Picture 3">
            <a:extLst>
              <a:ext uri="{FF2B5EF4-FFF2-40B4-BE49-F238E27FC236}">
                <a16:creationId xmlns:a16="http://schemas.microsoft.com/office/drawing/2014/main" id="{7CE9D6DB-FE81-4BE5-A525-A5382F59AB81}"/>
              </a:ext>
            </a:extLst>
          </p:cNvPr>
          <p:cNvPicPr>
            <a:picLocks noChangeAspect="1"/>
          </p:cNvPicPr>
          <p:nvPr/>
        </p:nvPicPr>
        <p:blipFill>
          <a:blip r:embed="rId3"/>
          <a:stretch>
            <a:fillRect/>
          </a:stretch>
        </p:blipFill>
        <p:spPr>
          <a:xfrm>
            <a:off x="554456" y="1244567"/>
            <a:ext cx="3235491" cy="1635922"/>
          </a:xfrm>
          <a:prstGeom prst="rect">
            <a:avLst/>
          </a:prstGeom>
        </p:spPr>
      </p:pic>
      <p:pic>
        <p:nvPicPr>
          <p:cNvPr id="3074" name="Picture 2" descr="See the source image">
            <a:extLst>
              <a:ext uri="{FF2B5EF4-FFF2-40B4-BE49-F238E27FC236}">
                <a16:creationId xmlns:a16="http://schemas.microsoft.com/office/drawing/2014/main" id="{F114327A-E900-38F5-6FB1-E4A9275246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970"/>
          <a:stretch/>
        </p:blipFill>
        <p:spPr bwMode="auto">
          <a:xfrm>
            <a:off x="554456" y="2966508"/>
            <a:ext cx="3235491" cy="1635922"/>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lassroom with solid fill">
            <a:extLst>
              <a:ext uri="{FF2B5EF4-FFF2-40B4-BE49-F238E27FC236}">
                <a16:creationId xmlns:a16="http://schemas.microsoft.com/office/drawing/2014/main" id="{53511B0A-A59D-EE53-7388-0678D048EF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4850" y="3959515"/>
            <a:ext cx="551738" cy="551738"/>
          </a:xfrm>
          <a:prstGeom prst="rect">
            <a:avLst/>
          </a:prstGeom>
        </p:spPr>
      </p:pic>
      <p:pic>
        <p:nvPicPr>
          <p:cNvPr id="3076" name="Picture 4">
            <a:extLst>
              <a:ext uri="{FF2B5EF4-FFF2-40B4-BE49-F238E27FC236}">
                <a16:creationId xmlns:a16="http://schemas.microsoft.com/office/drawing/2014/main" id="{717ADEF8-F487-BEA6-D6A4-47666BF25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2547" y="1085850"/>
            <a:ext cx="551738" cy="5517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B1E918F-090B-6E9B-CE37-D03893B6F2C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6168"/>
          <a:stretch/>
        </p:blipFill>
        <p:spPr bwMode="auto">
          <a:xfrm>
            <a:off x="8384850" y="1828800"/>
            <a:ext cx="551739" cy="42034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ee the source image">
            <a:extLst>
              <a:ext uri="{FF2B5EF4-FFF2-40B4-BE49-F238E27FC236}">
                <a16:creationId xmlns:a16="http://schemas.microsoft.com/office/drawing/2014/main" id="{EC6DC19C-56A6-4F65-8AB8-659094FD4F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8186" y="2463657"/>
            <a:ext cx="620460" cy="5545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Lecturer with solid fill">
            <a:extLst>
              <a:ext uri="{FF2B5EF4-FFF2-40B4-BE49-F238E27FC236}">
                <a16:creationId xmlns:a16="http://schemas.microsoft.com/office/drawing/2014/main" id="{3E960D33-3635-1824-C75D-E2AAAC0783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04082" y="3211585"/>
            <a:ext cx="554564" cy="554564"/>
          </a:xfrm>
          <a:prstGeom prst="rect">
            <a:avLst/>
          </a:prstGeom>
        </p:spPr>
      </p:pic>
    </p:spTree>
    <p:extLst>
      <p:ext uri="{BB962C8B-B14F-4D97-AF65-F5344CB8AC3E}">
        <p14:creationId xmlns:p14="http://schemas.microsoft.com/office/powerpoint/2010/main" val="49862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72706"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a:p>
        </p:txBody>
      </p:sp>
      <p:sp>
        <p:nvSpPr>
          <p:cNvPr id="6" name="Datumsplatzhalter 5"/>
          <p:cNvSpPr>
            <a:spLocks noGrp="1"/>
          </p:cNvSpPr>
          <p:nvPr>
            <p:ph type="dt" sz="half" idx="10"/>
          </p:nvPr>
        </p:nvSpPr>
        <p:spPr bwMode="auto"/>
        <p:txBody>
          <a:bodyPr/>
          <a:lstStyle/>
          <a:p>
            <a:pPr>
              <a:defRPr/>
            </a:pPr>
            <a:r>
              <a:rPr lang="en-GB"/>
              <a:t>Category of the Challenge: </a:t>
            </a:r>
            <a:r>
              <a:rPr lang="de-DE" i="1">
                <a:solidFill>
                  <a:schemeClr val="bg1">
                    <a:lumMod val="65000"/>
                  </a:schemeClr>
                </a:solidFill>
              </a:rPr>
              <a:t>Energy</a:t>
            </a:r>
          </a:p>
          <a:p>
            <a:pPr>
              <a:defRPr/>
            </a:pPr>
            <a:endParaRPr lang="en-GB"/>
          </a:p>
        </p:txBody>
      </p:sp>
      <p:sp>
        <p:nvSpPr>
          <p:cNvPr id="18" name="Text Placeholder 17"/>
          <p:cNvSpPr>
            <a:spLocks noGrp="1"/>
          </p:cNvSpPr>
          <p:nvPr>
            <p:ph type="body" sz="quarter" idx="18"/>
          </p:nvPr>
        </p:nvSpPr>
        <p:spPr bwMode="auto"/>
        <p:txBody>
          <a:bodyPr>
            <a:noAutofit/>
          </a:bodyPr>
          <a:lstStyle/>
          <a:p>
            <a:pPr>
              <a:defRPr/>
            </a:pPr>
            <a:r>
              <a:rPr lang="en-ZA" sz="1000"/>
              <a:t>MathWorks – Electrification of Aircraft</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8508998"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a:t>Problem </a:t>
            </a:r>
            <a:r>
              <a:rPr lang="de-DE" sz="1200" b="1" err="1"/>
              <a:t>definition</a:t>
            </a:r>
            <a:r>
              <a:rPr lang="de-DE" sz="1200" b="1"/>
              <a:t>: </a:t>
            </a:r>
            <a:r>
              <a:rPr lang="en-US" sz="1200" i="1">
                <a:solidFill>
                  <a:schemeClr val="bg1">
                    <a:lumMod val="65000"/>
                  </a:schemeClr>
                </a:solidFill>
              </a:rPr>
              <a:t>Electrification of automotive vehicles is well underway, but there is still much to be done to electrify flight. The required energy density required for aircraft often comes from sources of combustion which are not sustainable or environmentally friendly.</a:t>
            </a:r>
          </a:p>
          <a:p>
            <a:endParaRPr lang="de-DE" sz="1200"/>
          </a:p>
          <a:p>
            <a:r>
              <a:rPr lang="en-US" sz="1200" b="1"/>
              <a:t>Waste-Challenge: </a:t>
            </a:r>
            <a:r>
              <a:rPr lang="en-US" sz="1200" i="1">
                <a:solidFill>
                  <a:schemeClr val="bg1">
                    <a:lumMod val="65000"/>
                  </a:schemeClr>
                </a:solidFill>
              </a:rPr>
              <a:t>Electrification of aircraft provides opportunity for propulsion energy to come from clean and renewable green energy sources. To succeed it is essential that you provide clear, quantitative, data-driven conclusions underpinned by use of rigorous mathematical models and time-domain simulations.</a:t>
            </a:r>
            <a:endParaRPr lang="de-DE" sz="1200" i="1">
              <a:solidFill>
                <a:schemeClr val="bg1">
                  <a:lumMod val="65000"/>
                </a:schemeClr>
              </a:solidFill>
            </a:endParaRPr>
          </a:p>
          <a:p>
            <a:endParaRPr lang="en-US" sz="1200" b="1"/>
          </a:p>
          <a:p>
            <a:r>
              <a:rPr lang="en-US" sz="1200" b="1"/>
              <a:t>Desired Impact:</a:t>
            </a:r>
            <a:r>
              <a:rPr lang="en-DE" sz="1200" b="1"/>
              <a:t> </a:t>
            </a:r>
            <a:r>
              <a:rPr lang="en-US" sz="1200" i="1">
                <a:solidFill>
                  <a:schemeClr val="bg1">
                    <a:lumMod val="65000"/>
                  </a:schemeClr>
                </a:solidFill>
              </a:rPr>
              <a:t>Provide recommendations to influence:</a:t>
            </a:r>
          </a:p>
          <a:p>
            <a:pPr marL="347663" lvl="1" indent="-171450">
              <a:buFont typeface="Arial" panose="020B0604020202020204" pitchFamily="34" charset="0"/>
              <a:buChar char="•"/>
            </a:pPr>
            <a:r>
              <a:rPr lang="en-US" sz="1200" i="1">
                <a:solidFill>
                  <a:schemeClr val="bg1">
                    <a:lumMod val="65000"/>
                  </a:schemeClr>
                </a:solidFill>
              </a:rPr>
              <a:t>Individuals – should technologies you investigated influence flight purchasing decisions by passengers?</a:t>
            </a:r>
          </a:p>
          <a:p>
            <a:pPr marL="347663" lvl="1" indent="-171450">
              <a:buFont typeface="Arial" panose="020B0604020202020204" pitchFamily="34" charset="0"/>
              <a:buChar char="•"/>
            </a:pPr>
            <a:r>
              <a:rPr lang="en-US" sz="1200" i="1">
                <a:solidFill>
                  <a:schemeClr val="bg1">
                    <a:lumMod val="65000"/>
                  </a:schemeClr>
                </a:solidFill>
              </a:rPr>
              <a:t>Industry – should the technology you investigated be further developed and why?</a:t>
            </a:r>
          </a:p>
          <a:p>
            <a:pPr marL="347663" lvl="1" indent="-171450">
              <a:buFont typeface="Arial" panose="020B0604020202020204" pitchFamily="34" charset="0"/>
              <a:buChar char="•"/>
            </a:pPr>
            <a:r>
              <a:rPr lang="en-US" sz="1200" i="1">
                <a:solidFill>
                  <a:schemeClr val="bg1">
                    <a:lumMod val="65000"/>
                  </a:schemeClr>
                </a:solidFill>
              </a:rPr>
              <a:t>Government – shape government policy to direct investment and multiply the benefits</a:t>
            </a:r>
            <a:endParaRPr lang="en-US" sz="1200" b="1"/>
          </a:p>
          <a:p>
            <a:endParaRPr lang="en-US" sz="1200" b="1"/>
          </a:p>
          <a:p>
            <a:r>
              <a:rPr lang="en-US" sz="1200" b="1"/>
              <a:t>Relevant considerations for the challenge/theme: </a:t>
            </a:r>
            <a:endParaRPr lang="en-DE" sz="1200"/>
          </a:p>
          <a:p>
            <a:r>
              <a:rPr lang="en-US" sz="1200" i="1">
                <a:solidFill>
                  <a:schemeClr val="bg1">
                    <a:lumMod val="65000"/>
                  </a:schemeClr>
                </a:solidFill>
              </a:rPr>
              <a:t>MathWorks will provide basic simulation models of various aircraft components to get the teams started, see:</a:t>
            </a:r>
            <a:br>
              <a:rPr lang="en-US" sz="1200" i="1">
                <a:solidFill>
                  <a:schemeClr val="bg1">
                    <a:lumMod val="65000"/>
                  </a:schemeClr>
                </a:solidFill>
              </a:rPr>
            </a:br>
            <a:r>
              <a:rPr lang="en-US" sz="1200" i="1">
                <a:solidFill>
                  <a:schemeClr val="bg1">
                    <a:lumMod val="65000"/>
                  </a:schemeClr>
                </a:solidFill>
              </a:rPr>
              <a:t>https://github.com/mathworks/MathWorks-Excellence-in-Innovation/tree/main/projects/Electrification%20of%20Aircraft</a:t>
            </a:r>
          </a:p>
          <a:p>
            <a:endParaRPr lang="en-US" sz="1200" b="1"/>
          </a:p>
          <a:p>
            <a:r>
              <a:rPr lang="en-US" sz="1200" b="1"/>
              <a:t>Skills needed/recommended: </a:t>
            </a:r>
          </a:p>
          <a:p>
            <a:r>
              <a:rPr lang="de-DE" sz="1200" i="1" err="1">
                <a:solidFill>
                  <a:schemeClr val="bg1">
                    <a:lumMod val="65000"/>
                  </a:schemeClr>
                </a:solidFill>
              </a:rPr>
              <a:t>Influencing</a:t>
            </a:r>
            <a:r>
              <a:rPr lang="de-DE" sz="1200" i="1">
                <a:solidFill>
                  <a:schemeClr val="bg1">
                    <a:lumMod val="65000"/>
                  </a:schemeClr>
                </a:solidFill>
              </a:rPr>
              <a:t>, </a:t>
            </a:r>
            <a:r>
              <a:rPr lang="de-DE" sz="1200" i="1" err="1">
                <a:solidFill>
                  <a:schemeClr val="bg1">
                    <a:lumMod val="65000"/>
                  </a:schemeClr>
                </a:solidFill>
              </a:rPr>
              <a:t>analytic</a:t>
            </a:r>
            <a:r>
              <a:rPr lang="de-DE" sz="1200" i="1">
                <a:solidFill>
                  <a:schemeClr val="bg1">
                    <a:lumMod val="65000"/>
                  </a:schemeClr>
                </a:solidFill>
              </a:rPr>
              <a:t> </a:t>
            </a:r>
            <a:r>
              <a:rPr lang="de-DE" sz="1200" i="1" err="1">
                <a:solidFill>
                  <a:schemeClr val="bg1">
                    <a:lumMod val="65000"/>
                  </a:schemeClr>
                </a:solidFill>
              </a:rPr>
              <a:t>skills</a:t>
            </a:r>
            <a:r>
              <a:rPr lang="de-DE" sz="1200" i="1">
                <a:solidFill>
                  <a:schemeClr val="bg1">
                    <a:lumMod val="65000"/>
                  </a:schemeClr>
                </a:solidFill>
              </a:rPr>
              <a:t> (e.g. SWOT-Analysis), </a:t>
            </a:r>
            <a:r>
              <a:rPr lang="de-DE" sz="1200" i="1" err="1">
                <a:solidFill>
                  <a:schemeClr val="bg1">
                    <a:lumMod val="65000"/>
                  </a:schemeClr>
                </a:solidFill>
              </a:rPr>
              <a:t>basic</a:t>
            </a:r>
            <a:r>
              <a:rPr lang="de-DE" sz="1200" i="1">
                <a:solidFill>
                  <a:schemeClr val="bg1">
                    <a:lumMod val="65000"/>
                  </a:schemeClr>
                </a:solidFill>
              </a:rPr>
              <a:t> </a:t>
            </a:r>
            <a:r>
              <a:rPr lang="de-DE" sz="1200" i="1" err="1">
                <a:solidFill>
                  <a:schemeClr val="bg1">
                    <a:lumMod val="65000"/>
                  </a:schemeClr>
                </a:solidFill>
              </a:rPr>
              <a:t>maths</a:t>
            </a:r>
            <a:r>
              <a:rPr lang="de-DE" sz="1200" i="1">
                <a:solidFill>
                  <a:schemeClr val="bg1">
                    <a:lumMod val="65000"/>
                  </a:schemeClr>
                </a:solidFill>
              </a:rPr>
              <a:t>, </a:t>
            </a:r>
            <a:r>
              <a:rPr lang="de-DE" sz="1200" i="1" err="1">
                <a:solidFill>
                  <a:schemeClr val="bg1">
                    <a:lumMod val="65000"/>
                  </a:schemeClr>
                </a:solidFill>
              </a:rPr>
              <a:t>physics</a:t>
            </a:r>
            <a:r>
              <a:rPr lang="de-DE" sz="1200" i="1">
                <a:solidFill>
                  <a:schemeClr val="bg1">
                    <a:lumMod val="65000"/>
                  </a:schemeClr>
                </a:solidFill>
              </a:rPr>
              <a:t> and </a:t>
            </a:r>
            <a:r>
              <a:rPr lang="de-DE" sz="1200" i="1" err="1">
                <a:solidFill>
                  <a:schemeClr val="bg1">
                    <a:lumMod val="65000"/>
                  </a:schemeClr>
                </a:solidFill>
              </a:rPr>
              <a:t>programming</a:t>
            </a:r>
            <a:r>
              <a:rPr lang="de-DE" sz="1200" i="1">
                <a:solidFill>
                  <a:schemeClr val="bg1">
                    <a:lumMod val="65000"/>
                  </a:schemeClr>
                </a:solidFill>
              </a:rPr>
              <a:t> </a:t>
            </a:r>
            <a:r>
              <a:rPr lang="de-DE" sz="1200" i="1" err="1">
                <a:solidFill>
                  <a:schemeClr val="bg1">
                    <a:lumMod val="65000"/>
                  </a:schemeClr>
                </a:solidFill>
              </a:rPr>
              <a:t>skills</a:t>
            </a:r>
            <a:r>
              <a:rPr lang="de-DE" sz="1200" i="1">
                <a:solidFill>
                  <a:schemeClr val="bg1">
                    <a:lumMod val="65000"/>
                  </a:schemeClr>
                </a:solidFill>
              </a:rPr>
              <a:t> will </a:t>
            </a:r>
            <a:r>
              <a:rPr lang="de-DE" sz="1200" i="1" err="1">
                <a:solidFill>
                  <a:schemeClr val="bg1">
                    <a:lumMod val="65000"/>
                  </a:schemeClr>
                </a:solidFill>
              </a:rPr>
              <a:t>be</a:t>
            </a:r>
            <a:r>
              <a:rPr lang="de-DE" sz="1200" i="1">
                <a:solidFill>
                  <a:schemeClr val="bg1">
                    <a:lumMod val="65000"/>
                  </a:schemeClr>
                </a:solidFill>
              </a:rPr>
              <a:t> </a:t>
            </a:r>
            <a:r>
              <a:rPr lang="de-DE" sz="1200" i="1" err="1">
                <a:solidFill>
                  <a:schemeClr val="bg1">
                    <a:lumMod val="65000"/>
                  </a:schemeClr>
                </a:solidFill>
              </a:rPr>
              <a:t>helpful</a:t>
            </a:r>
            <a:endParaRPr lang="de-DE" sz="1200" i="1">
              <a:solidFill>
                <a:schemeClr val="bg1">
                  <a:lumMod val="65000"/>
                </a:schemeClr>
              </a:solidFill>
            </a:endParaRPr>
          </a:p>
          <a:p>
            <a:endParaRPr lang="en-US" sz="1200" i="1">
              <a:solidFill>
                <a:schemeClr val="bg1">
                  <a:lumMod val="65000"/>
                </a:schemeClr>
              </a:solidFill>
            </a:endParaRPr>
          </a:p>
          <a:p>
            <a:endParaRPr lang="en-US" sz="1200" i="1">
              <a:solidFill>
                <a:schemeClr val="bg1">
                  <a:lumMod val="65000"/>
                </a:schemeClr>
              </a:solidFill>
            </a:endParaRPr>
          </a:p>
          <a:p>
            <a:endParaRPr lang="en-DE" sz="1200" b="1"/>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de-DE" err="1"/>
              <a:t>Electrification</a:t>
            </a:r>
            <a:r>
              <a:rPr lang="de-DE"/>
              <a:t> </a:t>
            </a:r>
            <a:r>
              <a:rPr lang="de-DE" err="1"/>
              <a:t>of</a:t>
            </a:r>
            <a:r>
              <a:rPr lang="de-DE"/>
              <a:t> Aircraft</a:t>
            </a:r>
          </a:p>
        </p:txBody>
      </p:sp>
    </p:spTree>
    <p:extLst>
      <p:ext uri="{BB962C8B-B14F-4D97-AF65-F5344CB8AC3E}">
        <p14:creationId xmlns:p14="http://schemas.microsoft.com/office/powerpoint/2010/main" val="1329177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B9E8ABB8-EA0F-004B-8BB2-2441F91A88D6}"/>
    </a:ext>
  </a:extLst>
</a:theme>
</file>

<file path=ppt/theme/theme10.xml><?xml version="1.0" encoding="utf-8"?>
<a:theme xmlns:a="http://schemas.openxmlformats.org/drawingml/2006/main" name="2_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6" id="{D5DDB77A-7A95-494D-BDB2-3B07E4E9C6D3}" vid="{6DD05541-C2C4-9745-96B7-E9779F5DB940}"/>
    </a:ext>
  </a:extLst>
</a:theme>
</file>

<file path=ppt/theme/theme1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76114C1C-10AA-464C-8BC7-C0ACEEF7419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1DA9F6E9-D05F-D54A-952F-CC83E0D786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28317E1A-2727-9E4E-95B1-FF6EB4727ED0}"/>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55B51339-7039-744C-80A2-256A7AA37DCA}"/>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C2D8F159-1B61-2049-96A9-0DC49F7E7C5D}"/>
    </a:ext>
  </a:extLst>
</a:theme>
</file>

<file path=ppt/theme/theme7.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1" id="{AECC5FFD-00F7-8D46-95C9-FCB18B5D54C4}" vid="{36FEB357-FAEF-7949-B34D-AD3E0F0E7D93}"/>
    </a:ext>
  </a:extLst>
</a:theme>
</file>

<file path=ppt/theme/theme8.xml><?xml version="1.0" encoding="utf-8"?>
<a:theme xmlns:a="http://schemas.openxmlformats.org/drawingml/2006/main" name="1_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W_Public.potx" id="{7B62C555-CD70-4EE5-8275-70287A7F6F1D}" vid="{C2E7C768-1CE4-4169-86EB-FCD543953057}"/>
    </a:ext>
  </a:extLst>
</a:theme>
</file>

<file path=ppt/theme/theme9.xml><?xml version="1.0" encoding="utf-8"?>
<a:theme xmlns:a="http://schemas.openxmlformats.org/drawingml/2006/main" name="MW_Company_Overview">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W_Public_widescreen.potx" id="{B6699E88-D2C7-4000-9792-711E85ACF2D0}" vid="{87286DD2-E1A9-4D74-BF9A-4CF3A75F99F7}"/>
    </a:ext>
  </a:extLst>
</a:theme>
</file>

<file path=docProps/app.xml><?xml version="1.0" encoding="utf-8"?>
<Properties xmlns="http://schemas.openxmlformats.org/officeDocument/2006/extended-properties" xmlns:vt="http://schemas.openxmlformats.org/officeDocument/2006/docPropsVTypes">
  <Template>Titel 1</Template>
  <TotalTime>0</TotalTime>
  <Words>771</Words>
  <Application>Microsoft Macintosh PowerPoint</Application>
  <PresentationFormat>Bildschirmpräsentation (16:9)</PresentationFormat>
  <Paragraphs>104</Paragraphs>
  <Slides>7</Slides>
  <Notes>6</Notes>
  <HiddenSlides>0</HiddenSlides>
  <MMClips>0</MMClips>
  <ScaleCrop>false</ScaleCrop>
  <HeadingPairs>
    <vt:vector size="8" baseType="variant">
      <vt:variant>
        <vt:lpstr>Verwendete Schriftarten</vt:lpstr>
      </vt:variant>
      <vt:variant>
        <vt:i4>5</vt:i4>
      </vt:variant>
      <vt:variant>
        <vt:lpstr>Design</vt:lpstr>
      </vt:variant>
      <vt:variant>
        <vt:i4>10</vt:i4>
      </vt:variant>
      <vt:variant>
        <vt:lpstr>Eingebettete OLE-Server</vt:lpstr>
      </vt:variant>
      <vt:variant>
        <vt:i4>1</vt:i4>
      </vt:variant>
      <vt:variant>
        <vt:lpstr>Folientitel</vt:lpstr>
      </vt:variant>
      <vt:variant>
        <vt:i4>7</vt:i4>
      </vt:variant>
    </vt:vector>
  </HeadingPairs>
  <TitlesOfParts>
    <vt:vector size="23" baseType="lpstr">
      <vt:lpstr>Arial</vt:lpstr>
      <vt:lpstr>Calibri</vt:lpstr>
      <vt:lpstr>Courier New</vt:lpstr>
      <vt:lpstr>Symbol</vt:lpstr>
      <vt:lpstr>Wingdings</vt:lpstr>
      <vt:lpstr>Titel 1</vt:lpstr>
      <vt:lpstr>Titel 2</vt:lpstr>
      <vt:lpstr>Titel 3</vt:lpstr>
      <vt:lpstr>Inhalt</vt:lpstr>
      <vt:lpstr>Kapiteltrenner blau</vt:lpstr>
      <vt:lpstr>Kapiteltrenner schwarz</vt:lpstr>
      <vt:lpstr>MW_Public_widescreen</vt:lpstr>
      <vt:lpstr>1_MW_Public_widescreen</vt:lpstr>
      <vt:lpstr>MW_Company_Overview</vt:lpstr>
      <vt:lpstr>2_MW_Public_widescreen</vt:lpstr>
      <vt:lpstr>oleObj</vt:lpstr>
      <vt:lpstr>PowerPoint-Präsentation</vt:lpstr>
      <vt:lpstr>Accelerating the pace of  Engineering &amp; Science</vt:lpstr>
      <vt:lpstr>Why?</vt:lpstr>
      <vt:lpstr>Challenges of Aircraft Design</vt:lpstr>
      <vt:lpstr>Trends in Aircraft Industry</vt:lpstr>
      <vt:lpstr>Call-to-action: Electrification of Aircraft</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Event EuroTeQ Collider 2022</dc:title>
  <dc:creator>ge96woc</dc:creator>
  <cp:lastModifiedBy>Microsoft Office User</cp:lastModifiedBy>
  <cp:revision>2</cp:revision>
  <cp:lastPrinted>2015-07-30T14:04:45Z</cp:lastPrinted>
  <dcterms:created xsi:type="dcterms:W3CDTF">2022-03-16T10:54:14Z</dcterms:created>
  <dcterms:modified xsi:type="dcterms:W3CDTF">2022-09-27T06:51:07Z</dcterms:modified>
</cp:coreProperties>
</file>