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  <p:sldMasterId id="2147483668" r:id="rId2"/>
    <p:sldMasterId id="2147483674" r:id="rId3"/>
    <p:sldMasterId id="2147483648" r:id="rId4"/>
    <p:sldMasterId id="2147483684" r:id="rId5"/>
    <p:sldMasterId id="2147483697" r:id="rId6"/>
  </p:sldMasterIdLst>
  <p:notesMasterIdLst>
    <p:notesMasterId r:id="rId9"/>
  </p:notesMasterIdLst>
  <p:handoutMasterIdLst>
    <p:handoutMasterId r:id="rId10"/>
  </p:handoutMasterIdLst>
  <p:sldIdLst>
    <p:sldId id="256" r:id="rId7"/>
    <p:sldId id="375" r:id="rId8"/>
  </p:sldIdLst>
  <p:sldSz cx="9144000" cy="5143500" type="screen16x9"/>
  <p:notesSz cx="9925050" cy="66659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00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BD"/>
    <a:srgbClr val="999999"/>
    <a:srgbClr val="98C6EA"/>
    <a:srgbClr val="0052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269D01E-BC32-4049-B463-5C60D7B0CCD2}" styleName="Designformatvorlage 2 - Akz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2" autoAdjust="0"/>
    <p:restoredTop sz="88272" autoAdjust="0"/>
  </p:normalViewPr>
  <p:slideViewPr>
    <p:cSldViewPr snapToGrid="0">
      <p:cViewPr varScale="1">
        <p:scale>
          <a:sx n="145" d="100"/>
          <a:sy n="145" d="100"/>
        </p:scale>
        <p:origin x="616" y="17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1" d="100"/>
          <a:sy n="131" d="100"/>
        </p:scale>
        <p:origin x="-810" y="-96"/>
      </p:cViewPr>
      <p:guideLst>
        <p:guide orient="horz" pos="2100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0751376-2EB8-4403-B858-305A8AAA6B01}" type="datetimeFigureOut">
              <a:rPr lang="en-GB"/>
              <a:pPr>
                <a:defRPr/>
              </a:pPr>
              <a:t>27/09/2022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2C15F7A-46C6-4AD2-BFEC-842DCCCC19C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95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C46BC9-2C9E-4670-A85A-6A588BA2D405}" type="datetimeFigureOut">
              <a:rPr lang="en-GB"/>
              <a:pPr>
                <a:defRPr/>
              </a:pPr>
              <a:t>27/09/2022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740025" y="500063"/>
            <a:ext cx="4445000" cy="2500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8" tIns="45354" rIns="90708" bIns="45354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506" y="3166309"/>
            <a:ext cx="7940040" cy="2999661"/>
          </a:xfrm>
          <a:prstGeom prst="rect">
            <a:avLst/>
          </a:prstGeom>
        </p:spPr>
        <p:txBody>
          <a:bodyPr vert="horz" wrap="square" lIns="90708" tIns="45354" rIns="90708" bIns="453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AFC6D0-44D5-4EB7-828F-6F464F83D79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973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182563" indent="-182563" algn="l" rtl="0" fontAlgn="base">
      <a:spcBef>
        <a:spcPct val="30000"/>
      </a:spcBef>
      <a:spcAft>
        <a:spcPct val="0"/>
      </a:spcAft>
      <a:buFont typeface="Arial" charset="0"/>
      <a:buChar char="•"/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355600" indent="-173038" algn="l" rtl="0" fontAlgn="base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538163" indent="-182563" algn="l" rtl="0" fontAlgn="base">
      <a:spcBef>
        <a:spcPct val="30000"/>
      </a:spcBef>
      <a:spcAft>
        <a:spcPct val="0"/>
      </a:spcAft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720725" indent="-182563" algn="l" rtl="0" fontAlgn="base">
      <a:spcBef>
        <a:spcPct val="30000"/>
      </a:spcBef>
      <a:spcAft>
        <a:spcPct val="0"/>
      </a:spcAft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383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400" baseline="0" noProof="0" dirty="0" smtClean="0"/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347635" y="4806203"/>
            <a:ext cx="575236" cy="26894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>
          <a:xfrm>
            <a:off x="1093333" y="4835411"/>
            <a:ext cx="5681601" cy="288515"/>
          </a:xfrm>
        </p:spPr>
        <p:txBody>
          <a:bodyPr/>
          <a:lstStyle/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  <p:pic>
        <p:nvPicPr>
          <p:cNvPr id="8" name="Picture 7" descr="A picture containing logo&#10;&#10;Description automatically generated">
            <a:extLst>
              <a:ext uri="{FF2B5EF4-FFF2-40B4-BE49-F238E27FC236}">
                <a16:creationId xmlns:a16="http://schemas.microsoft.com/office/drawing/2014/main" id="{AF1FB49A-900D-0D4F-B163-15653774C3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9088" y="4370484"/>
            <a:ext cx="585145" cy="43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noProof="0"/>
              <a:t>Dr. rer. nat. Erika Mustermann (TUM) | kann beliebig erweitert werden | Infos mit Strich trennen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7"/>
          </p:nvPr>
        </p:nvSpPr>
        <p:spPr>
          <a:xfrm>
            <a:off x="0" y="2133600"/>
            <a:ext cx="9144000" cy="30099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8" hasCustomPrompt="1"/>
          </p:nvPr>
        </p:nvSpPr>
        <p:spPr>
          <a:xfrm>
            <a:off x="319090" y="1600200"/>
            <a:ext cx="8508999" cy="49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formatfüll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600200"/>
            <a:ext cx="9144000" cy="3543299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 sz="1400"/>
            </a:lvl1pPr>
          </a:lstStyle>
          <a:p>
            <a:endParaRPr lang="de-DE" dirty="0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87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userDrawn="1">
  <p:cSld name="Title slide with image">
    <p:bg>
      <p:bgPr>
        <a:gradFill>
          <a:gsLst>
            <a:gs pos="0">
              <a:schemeClr val="accent1"/>
            </a:gs>
            <a:gs pos="100000">
              <a:schemeClr val="accent1">
                <a:lumMod val="75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879785"/>
              </p:ext>
            </p:extLst>
          </p:nvPr>
        </p:nvGraphicFramePr>
        <p:xfrm>
          <a:off x="1191" y="1191"/>
          <a:ext cx="1190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4" name="Objekt 3"/>
                      <p:cNvPicPr/>
                      <p:nvPr/>
                    </p:nvPicPr>
                    <p:blipFill>
                      <a:blip/>
                      <a:stretch/>
                    </p:blipFill>
                    <p:spPr bwMode="auto">
                      <a:xfrm>
                        <a:off x="1191" y="1191"/>
                        <a:ext cx="1190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 hasCustomPrompt="1"/>
          </p:nvPr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</p:spPr>
        <p:txBody>
          <a:bodyPr bIns="720000" anchor="ctr"/>
          <a:lstStyle>
            <a:lvl1pPr marL="0" indent="0" algn="ctr">
              <a:buFont typeface="Arial"/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/>
              <a:t>Insert image</a:t>
            </a:r>
            <a:endParaRPr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0" y="3183255"/>
            <a:ext cx="9144000" cy="1508760"/>
          </a:xfrm>
          <a:prstGeom prst="rect">
            <a:avLst/>
          </a:prstGeom>
          <a:solidFill>
            <a:srgbClr val="FFFFFF">
              <a:alpha val="95000"/>
            </a:srgbClr>
          </a:solidFill>
        </p:spPr>
        <p:txBody>
          <a:bodyPr/>
          <a:lstStyle>
            <a:lvl1pPr marL="0" indent="0">
              <a:buFont typeface="Arial"/>
              <a:buNone/>
              <a:defRPr/>
            </a:lvl1pPr>
          </a:lstStyle>
          <a:p>
            <a:pPr lvl="0">
              <a:defRPr/>
            </a:pPr>
            <a:r>
              <a:rPr lang="en-GB"/>
              <a:t> </a:t>
            </a:r>
            <a:endParaRPr/>
          </a:p>
        </p:txBody>
      </p:sp>
      <p:sp>
        <p:nvSpPr>
          <p:cNvPr id="55" name="Textplatzhalter 12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0" y="4692015"/>
            <a:ext cx="9144000" cy="451485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marL="0" indent="0">
              <a:buFont typeface="Arial"/>
              <a:buNone/>
              <a:defRPr/>
            </a:lvl1pPr>
          </a:lstStyle>
          <a:p>
            <a:pPr lvl="0">
              <a:defRPr/>
            </a:pPr>
            <a:r>
              <a:rPr lang="en-GB"/>
              <a:t> </a:t>
            </a:r>
            <a:endParaRPr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auto">
          <a:xfrm>
            <a:off x="389365" y="3435099"/>
            <a:ext cx="7159383" cy="747897"/>
          </a:xfrm>
        </p:spPr>
        <p:txBody>
          <a:bodyPr wrap="square" anchor="b">
            <a:noAutofit/>
          </a:bodyPr>
          <a:lstStyle>
            <a:lvl1pPr algn="l">
              <a:defRPr sz="27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GB"/>
              <a:t>Click to add title</a:t>
            </a:r>
            <a:br>
              <a:rPr lang="en-GB"/>
            </a:br>
            <a:r>
              <a:rPr lang="en-GB"/>
              <a:t>Click to add title</a:t>
            </a:r>
            <a:endParaRPr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>
          <a:xfrm>
            <a:off x="7455467" y="4786313"/>
            <a:ext cx="1436307" cy="161583"/>
          </a:xfrm>
        </p:spPr>
        <p:txBody>
          <a:bodyPr wrap="none">
            <a:spAutoFit/>
          </a:bodyPr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C6CD245-19BC-40DC-9400-F80482E3856B}" type="datetime2">
              <a:rPr lang="en-GB"/>
              <a:t>Tuesday, 27 September 2022</a:t>
            </a:fld>
            <a:endParaRPr lang="en-GB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89365" y="4238531"/>
            <a:ext cx="7159383" cy="276999"/>
          </a:xfrm>
        </p:spPr>
        <p:txBody>
          <a:bodyPr wrap="square" anchor="t">
            <a:noAutofit/>
          </a:bodyPr>
          <a:lstStyle>
            <a:lvl1pPr marL="0" indent="0" algn="l">
              <a:buFont typeface="Arial"/>
              <a:buNone/>
              <a:defRPr sz="1800">
                <a:solidFill>
                  <a:schemeClr val="bg2"/>
                </a:solidFill>
              </a:defRPr>
            </a:lvl1pPr>
            <a:lvl2pPr marL="135000" indent="0">
              <a:buFont typeface="Arial"/>
              <a:buNone/>
              <a:defRPr/>
            </a:lvl2pPr>
            <a:lvl3pPr marL="270000" indent="0">
              <a:buFont typeface="Arial"/>
              <a:buNone/>
              <a:defRPr/>
            </a:lvl3pPr>
            <a:lvl4pPr marL="405000" indent="0">
              <a:buFont typeface="Arial"/>
              <a:buNone/>
              <a:defRPr/>
            </a:lvl4pPr>
            <a:lvl5pPr marL="540000" indent="0">
              <a:buFont typeface="Arial"/>
              <a:buNone/>
              <a:defRPr/>
            </a:lvl5pPr>
          </a:lstStyle>
          <a:p>
            <a:pPr lvl="0">
              <a:defRPr/>
            </a:pPr>
            <a:r>
              <a:rPr lang="en-GB"/>
              <a:t>Click to add title</a:t>
            </a:r>
            <a:endParaRPr/>
          </a:p>
        </p:txBody>
      </p:sp>
      <p:sp>
        <p:nvSpPr>
          <p:cNvPr id="45" name="Textplatzhalter 44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389365" y="4789543"/>
            <a:ext cx="6792543" cy="158353"/>
          </a:xfrm>
        </p:spPr>
        <p:txBody>
          <a:bodyPr/>
          <a:lstStyle>
            <a:lvl1pPr marL="0" indent="0">
              <a:buFont typeface="Arial"/>
              <a:buNone/>
              <a:defRPr sz="1050">
                <a:solidFill>
                  <a:srgbClr val="FFFFFF"/>
                </a:solidFill>
              </a:defRPr>
            </a:lvl1pPr>
            <a:lvl2pPr marL="135000" indent="0">
              <a:buFont typeface="Arial"/>
              <a:buNone/>
              <a:defRPr/>
            </a:lvl2pPr>
            <a:lvl3pPr marL="270000" indent="0">
              <a:buFont typeface="Arial"/>
              <a:buNone/>
              <a:defRPr/>
            </a:lvl3pPr>
            <a:lvl4pPr marL="405000" indent="0">
              <a:buFont typeface="Arial"/>
              <a:buNone/>
              <a:defRPr/>
            </a:lvl4pPr>
            <a:lvl5pPr marL="540000" indent="0">
              <a:buFont typeface="Arial"/>
              <a:buNone/>
              <a:defRPr/>
            </a:lvl5pPr>
          </a:lstStyle>
          <a:p>
            <a:pPr lvl="0">
              <a:defRPr/>
            </a:pPr>
            <a:r>
              <a:rPr lang="en-GB"/>
              <a:t>Name Name Name Name</a:t>
            </a:r>
          </a:p>
        </p:txBody>
      </p:sp>
      <p:sp>
        <p:nvSpPr>
          <p:cNvPr id="66" name="Textplatzhalter 65"/>
          <p:cNvSpPr>
            <a:spLocks noGrp="1"/>
          </p:cNvSpPr>
          <p:nvPr>
            <p:ph type="body" sz="quarter" idx="19" hasCustomPrompt="1"/>
          </p:nvPr>
        </p:nvSpPr>
        <p:spPr bwMode="auto">
          <a:xfrm>
            <a:off x="7836693" y="3691312"/>
            <a:ext cx="1054076" cy="793067"/>
          </a:xfrm>
          <a:prstGeom prst="rect">
            <a:avLst/>
          </a:prstGeom>
          <a:blipFill>
            <a:blip r:embed="rId4"/>
            <a:stretch/>
          </a:blipFill>
        </p:spPr>
        <p:txBody>
          <a:bodyPr/>
          <a:lstStyle>
            <a:lvl1pPr marL="0" indent="0">
              <a:buFont typeface="Arial"/>
              <a:buNone/>
              <a:defRPr/>
            </a:lvl1pPr>
            <a:lvl2pPr marL="135000" indent="0">
              <a:buFont typeface="Arial"/>
              <a:buNone/>
              <a:defRPr/>
            </a:lvl2pPr>
            <a:lvl3pPr marL="270000" indent="0">
              <a:buFont typeface="Arial"/>
              <a:buNone/>
              <a:defRPr/>
            </a:lvl3pPr>
            <a:lvl4pPr marL="405000" indent="0">
              <a:buFont typeface="Arial"/>
              <a:buNone/>
              <a:defRPr/>
            </a:lvl4pPr>
            <a:lvl5pPr marL="540000" indent="0">
              <a:buFont typeface="Arial"/>
              <a:buNone/>
              <a:defRPr/>
            </a:lvl5pPr>
          </a:lstStyle>
          <a:p>
            <a:pPr lvl="0">
              <a:defRPr/>
            </a:pPr>
            <a:r>
              <a:rPr lang="en-GB"/>
              <a:t> </a:t>
            </a:r>
            <a:endParaRPr/>
          </a:p>
        </p:txBody>
      </p:sp>
      <p:sp>
        <p:nvSpPr>
          <p:cNvPr id="70" name="Textplatzhalter 69"/>
          <p:cNvSpPr>
            <a:spLocks noGrp="1"/>
          </p:cNvSpPr>
          <p:nvPr>
            <p:ph type="body" sz="quarter" idx="20" hasCustomPrompt="1"/>
          </p:nvPr>
        </p:nvSpPr>
        <p:spPr bwMode="auto">
          <a:xfrm>
            <a:off x="7908784" y="3043443"/>
            <a:ext cx="1235216" cy="92333"/>
          </a:xfrm>
        </p:spPr>
        <p:txBody>
          <a:bodyPr wrap="none" rIns="288000">
            <a:spAutoFit/>
          </a:bodyPr>
          <a:lstStyle>
            <a:lvl1pPr marL="0" indent="0" algn="r">
              <a:buFont typeface="Arial"/>
              <a:buNone/>
              <a:defRPr sz="600">
                <a:solidFill>
                  <a:schemeClr val="bg1">
                    <a:lumMod val="40000"/>
                    <a:lumOff val="60000"/>
                  </a:schemeClr>
                </a:solidFill>
              </a:defRPr>
            </a:lvl1pPr>
            <a:lvl2pPr marL="135000" indent="0">
              <a:buFont typeface="Arial"/>
              <a:buNone/>
              <a:defRPr/>
            </a:lvl2pPr>
            <a:lvl3pPr marL="270000" indent="0">
              <a:buFont typeface="Arial"/>
              <a:buNone/>
              <a:defRPr/>
            </a:lvl3pPr>
            <a:lvl4pPr marL="405000" indent="0">
              <a:buFont typeface="Arial"/>
              <a:buNone/>
              <a:defRPr/>
            </a:lvl4pPr>
            <a:lvl5pPr marL="540000" indent="0">
              <a:buFont typeface="Arial"/>
              <a:buNone/>
              <a:defRPr/>
            </a:lvl5pPr>
          </a:lstStyle>
          <a:p>
            <a:pPr lvl="0">
              <a:defRPr/>
            </a:pPr>
            <a:r>
              <a:rPr lang="en-GB"/>
              <a:t>Source: Photographer / Stock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2073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baseline="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Präsentationsmuster</a:t>
            </a:r>
            <a:br>
              <a:rPr lang="de-DE" noProof="0" dirty="0"/>
            </a:br>
            <a:br>
              <a:rPr lang="de-DE" noProof="0" dirty="0"/>
            </a:br>
            <a:r>
              <a:rPr lang="de-DE" noProof="0" dirty="0"/>
              <a:t>kann auch als </a:t>
            </a:r>
            <a:r>
              <a:rPr lang="de-DE" noProof="0" dirty="0" err="1"/>
              <a:t>Kapiteltrenner</a:t>
            </a:r>
            <a:r>
              <a:rPr lang="de-DE" noProof="0" dirty="0"/>
              <a:t> verwendet werden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Präsentationsmuster</a:t>
            </a:r>
            <a:br>
              <a:rPr lang="de-DE" noProof="0" dirty="0"/>
            </a:br>
            <a:br>
              <a:rPr lang="de-DE" noProof="0" dirty="0"/>
            </a:br>
            <a:r>
              <a:rPr lang="de-DE" noProof="0" dirty="0"/>
              <a:t>kann auch als </a:t>
            </a:r>
            <a:r>
              <a:rPr lang="de-DE" noProof="0" dirty="0" err="1"/>
              <a:t>Kapiteltrenner</a:t>
            </a:r>
            <a:r>
              <a:rPr lang="de-DE" noProof="0" dirty="0"/>
              <a:t> verwendet werden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250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600" baseline="0" noProof="0" dirty="0" smtClean="0">
                <a:solidFill>
                  <a:schemeClr val="bg1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2500" noProof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400" baseline="0" noProof="0" dirty="0" smtClean="0">
                <a:solidFill>
                  <a:srgbClr val="000000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347635" y="4806203"/>
            <a:ext cx="575236" cy="26894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400" baseline="0" noProof="0" dirty="0" smtClean="0"/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347635" y="4806203"/>
            <a:ext cx="575236" cy="26894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19090" y="1600200"/>
            <a:ext cx="8508999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 lIns="0" rIns="0"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948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19090" y="2143125"/>
            <a:ext cx="8508999" cy="254317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 useBgFill="1"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 useBgFill="1"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 useBgFill="1"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  <p:sp useBgFill="1">
        <p:nvSpPr>
          <p:cNvPr id="6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90" y="1600200"/>
            <a:ext cx="8508999" cy="50530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3948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2"/>
          <p:cNvSpPr>
            <a:spLocks noGrp="1"/>
          </p:cNvSpPr>
          <p:nvPr>
            <p:ph idx="14" hasCustomPrompt="1"/>
          </p:nvPr>
        </p:nvSpPr>
        <p:spPr>
          <a:xfrm>
            <a:off x="319091" y="1602000"/>
            <a:ext cx="4180910" cy="309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3" name="Inhaltsplatzhalter 2"/>
          <p:cNvSpPr>
            <a:spLocks noGrp="1"/>
          </p:cNvSpPr>
          <p:nvPr>
            <p:ph idx="15" hasCustomPrompt="1"/>
          </p:nvPr>
        </p:nvSpPr>
        <p:spPr>
          <a:xfrm>
            <a:off x="4647179" y="1602000"/>
            <a:ext cx="4180910" cy="309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baseline="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90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90" y="1600200"/>
            <a:ext cx="8508999" cy="49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  <p:sp>
        <p:nvSpPr>
          <p:cNvPr id="8" name="Inhaltsplatzhalter 9"/>
          <p:cNvSpPr>
            <a:spLocks noGrp="1"/>
          </p:cNvSpPr>
          <p:nvPr>
            <p:ph sz="quarter" idx="18"/>
          </p:nvPr>
        </p:nvSpPr>
        <p:spPr>
          <a:xfrm>
            <a:off x="316992" y="2148752"/>
            <a:ext cx="4188333" cy="2547074"/>
          </a:xfrm>
          <a:prstGeom prst="rect">
            <a:avLst/>
          </a:prstGeom>
        </p:spPr>
        <p:txBody>
          <a:bodyPr lIns="0" rIns="0"/>
          <a:lstStyle>
            <a:lvl1pPr>
              <a:defRPr lang="de-DE" sz="14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400"/>
            </a:lvl2pPr>
            <a:lvl3pPr>
              <a:defRPr sz="1400" baseline="0"/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648200" y="2148840"/>
            <a:ext cx="4180392" cy="2546911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 sz="14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Text (Hintergru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0" y="2152650"/>
            <a:ext cx="9144000" cy="29908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hangingPunct="0"/>
            <a:endParaRPr lang="de-DE" sz="1000">
              <a:latin typeface="Arial" pitchFamily="34" charset="0"/>
            </a:endParaRPr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  <p:sp>
        <p:nvSpPr>
          <p:cNvPr id="8" name="Inhaltsplatzhalter 9"/>
          <p:cNvSpPr>
            <a:spLocks noGrp="1"/>
          </p:cNvSpPr>
          <p:nvPr>
            <p:ph sz="quarter" idx="18"/>
          </p:nvPr>
        </p:nvSpPr>
        <p:spPr>
          <a:xfrm>
            <a:off x="316992" y="2152650"/>
            <a:ext cx="4197858" cy="2552700"/>
          </a:xfrm>
          <a:prstGeom prst="rect">
            <a:avLst/>
          </a:prstGeom>
        </p:spPr>
        <p:txBody>
          <a:bodyPr lIns="0" rIns="0"/>
          <a:lstStyle>
            <a:lvl1pPr>
              <a:defRPr lang="de-DE" sz="14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400"/>
            </a:lvl2pPr>
            <a:lvl3pPr>
              <a:defRPr sz="1400" baseline="0"/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648200" y="2143125"/>
            <a:ext cx="4180392" cy="2543176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 sz="1400"/>
            </a:lvl1pPr>
          </a:lstStyle>
          <a:p>
            <a:endParaRPr lang="de-DE" dirty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9" hasCustomPrompt="1"/>
          </p:nvPr>
        </p:nvSpPr>
        <p:spPr>
          <a:xfrm>
            <a:off x="319090" y="1600200"/>
            <a:ext cx="8508999" cy="49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8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3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1047432" y="4840314"/>
            <a:ext cx="5727502" cy="28851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  <p:sp>
        <p:nvSpPr>
          <p:cNvPr id="11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Bild 8" descr="20150416 tum logo blau png final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18800" y="324000"/>
            <a:ext cx="604774" cy="318516"/>
          </a:xfrm>
          <a:prstGeom prst="rect">
            <a:avLst/>
          </a:prstGeom>
        </p:spPr>
      </p:pic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6FBF64AD-C047-AF44-92AB-B2396FFC917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19088" y="4370484"/>
            <a:ext cx="585145" cy="4399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dt="0"/>
  <p:txStyles>
    <p:titleStyle>
      <a:lvl1pPr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feld 22"/>
          <p:cNvSpPr txBox="1"/>
          <p:nvPr/>
        </p:nvSpPr>
        <p:spPr>
          <a:xfrm>
            <a:off x="7713330" y="4922462"/>
            <a:ext cx="1115376" cy="210507"/>
          </a:xfrm>
          <a:prstGeom prst="rect">
            <a:avLst/>
          </a:prstGeom>
        </p:spPr>
        <p:txBody>
          <a:bodyPr wrap="square" lIns="0" tIns="0" rIns="0" bIns="0" rtlCol="0" anchor="b" anchorCtr="0">
            <a:spAutoFit/>
          </a:bodyPr>
          <a:lstStyle/>
          <a:p>
            <a:pPr algn="r">
              <a:lnSpc>
                <a:spcPct val="114000"/>
              </a:lnSpc>
            </a:pPr>
            <a:fld id="{C51078C5-4710-4254-8001-F1C0900803FD}" type="slidenum">
              <a:rPr lang="de-DE" sz="1200" smtClean="0">
                <a:latin typeface="+mn-lt"/>
                <a:cs typeface="Arial" pitchFamily="34" charset="0"/>
              </a:rPr>
              <a:pPr algn="r">
                <a:lnSpc>
                  <a:spcPct val="114000"/>
                </a:lnSpc>
              </a:pPr>
              <a:t>‹Nr.›</a:t>
            </a:fld>
            <a:endParaRPr lang="de-DE" sz="1200" dirty="0">
              <a:latin typeface="+mn-lt"/>
              <a:cs typeface="Arial" pitchFamily="34" charset="0"/>
            </a:endParaRPr>
          </a:p>
        </p:txBody>
      </p:sp>
      <p:pic>
        <p:nvPicPr>
          <p:cNvPr id="5" name="Bild 4" descr="Fahnen_HG.jpg"/>
          <p:cNvPicPr>
            <a:picLocks noChangeAspect="1"/>
          </p:cNvPicPr>
          <p:nvPr/>
        </p:nvPicPr>
        <p:blipFill>
          <a:blip r:embed="rId3" cstate="screen"/>
          <a:srcRect l="398" t="14167" b="1083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8800" y="324000"/>
            <a:ext cx="599513" cy="320288"/>
          </a:xfrm>
          <a:prstGeom prst="rect">
            <a:avLst/>
          </a:prstGeom>
        </p:spPr>
      </p:pic>
      <p:sp>
        <p:nvSpPr>
          <p:cNvPr id="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de-DE"/>
              <a:t>Dr. rer. nat. Erika Mustermann (TUM) | kann beliebig erweitert werden | Infos mit Strich trennen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904233" y="4838411"/>
            <a:ext cx="5870701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8411" y="324000"/>
            <a:ext cx="604774" cy="318516"/>
          </a:xfrm>
          <a:prstGeom prst="rect">
            <a:avLst/>
          </a:prstGeom>
        </p:spPr>
      </p:pic>
      <p:sp>
        <p:nvSpPr>
          <p:cNvPr id="11" name="Textfeld 10"/>
          <p:cNvSpPr txBox="1"/>
          <p:nvPr userDrawn="1"/>
        </p:nvSpPr>
        <p:spPr>
          <a:xfrm>
            <a:off x="319506" y="321468"/>
            <a:ext cx="7160425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de-DE" sz="800" dirty="0" err="1">
                <a:solidFill>
                  <a:schemeClr val="tx2"/>
                </a:solidFill>
                <a:latin typeface="+mn-lt"/>
              </a:rPr>
              <a:t>Professorship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sz="800" dirty="0" err="1">
                <a:solidFill>
                  <a:schemeClr val="tx2"/>
                </a:solidFill>
                <a:latin typeface="+mn-lt"/>
              </a:rPr>
              <a:t>for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sz="800" dirty="0" err="1">
                <a:solidFill>
                  <a:schemeClr val="tx2"/>
                </a:solidFill>
                <a:latin typeface="+mn-lt"/>
              </a:rPr>
              <a:t>Policy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Analysis</a:t>
            </a:r>
          </a:p>
          <a:p>
            <a:pPr>
              <a:lnSpc>
                <a:spcPts val="900"/>
              </a:lnSpc>
            </a:pPr>
            <a:r>
              <a:rPr lang="de-DE" sz="800" dirty="0">
                <a:solidFill>
                  <a:schemeClr val="tx2"/>
                </a:solidFill>
                <a:latin typeface="+mn-lt"/>
              </a:rPr>
              <a:t>TUM</a:t>
            </a:r>
            <a:r>
              <a:rPr lang="de-DE" sz="800" baseline="0" dirty="0">
                <a:solidFill>
                  <a:schemeClr val="tx2"/>
                </a:solidFill>
                <a:latin typeface="+mn-lt"/>
              </a:rPr>
              <a:t> School </a:t>
            </a:r>
            <a:r>
              <a:rPr lang="de-DE" sz="800" baseline="0" dirty="0" err="1">
                <a:solidFill>
                  <a:schemeClr val="tx2"/>
                </a:solidFill>
                <a:latin typeface="+mn-lt"/>
              </a:rPr>
              <a:t>of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sz="800" dirty="0" err="1">
                <a:solidFill>
                  <a:schemeClr val="tx2"/>
                </a:solidFill>
                <a:latin typeface="+mn-lt"/>
              </a:rPr>
              <a:t>Social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sz="800" dirty="0" err="1">
                <a:solidFill>
                  <a:schemeClr val="tx2"/>
                </a:solidFill>
                <a:latin typeface="+mn-lt"/>
              </a:rPr>
              <a:t>Sciences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sz="800" dirty="0" err="1">
                <a:solidFill>
                  <a:schemeClr val="tx2"/>
                </a:solidFill>
                <a:latin typeface="+mn-lt"/>
              </a:rPr>
              <a:t>and</a:t>
            </a:r>
            <a:r>
              <a:rPr lang="de-DE" sz="800" dirty="0">
                <a:solidFill>
                  <a:schemeClr val="tx2"/>
                </a:solidFill>
                <a:latin typeface="+mn-lt"/>
              </a:rPr>
              <a:t> Technology</a:t>
            </a:r>
          </a:p>
          <a:p>
            <a:pPr>
              <a:lnSpc>
                <a:spcPts val="900"/>
              </a:lnSpc>
            </a:pPr>
            <a:r>
              <a:rPr lang="de-DE" sz="800" dirty="0">
                <a:solidFill>
                  <a:schemeClr val="tx2"/>
                </a:solidFill>
                <a:latin typeface="+mn-lt"/>
              </a:rPr>
              <a:t>Technical University </a:t>
            </a:r>
            <a:r>
              <a:rPr lang="de-DE" sz="800" dirty="0" err="1">
                <a:solidFill>
                  <a:schemeClr val="tx2"/>
                </a:solidFill>
                <a:latin typeface="+mn-lt"/>
              </a:rPr>
              <a:t>of</a:t>
            </a:r>
            <a:r>
              <a:rPr lang="de-DE" sz="800" baseline="0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sz="800" baseline="0" dirty="0" err="1">
                <a:solidFill>
                  <a:schemeClr val="tx2"/>
                </a:solidFill>
                <a:latin typeface="+mn-lt"/>
              </a:rPr>
              <a:t>Munich</a:t>
            </a:r>
            <a:endParaRPr lang="de-DE" sz="800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FACEE7BA-8B57-4A4C-A9DE-E409FAA319C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19088" y="4370484"/>
            <a:ext cx="585145" cy="4399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20150416 tum logo blau png final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218411" y="324000"/>
            <a:ext cx="604774" cy="318516"/>
          </a:xfrm>
          <a:prstGeom prst="rect">
            <a:avLst/>
          </a:prstGeom>
        </p:spPr>
      </p:pic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74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904233" y="4869656"/>
            <a:ext cx="5870701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DE0DEFB2-86EA-8B44-8911-BFC5A3588858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319088" y="4370484"/>
            <a:ext cx="585145" cy="4399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4" r:id="rId2"/>
    <p:sldLayoutId id="2147483704" r:id="rId3"/>
    <p:sldLayoutId id="2147483657" r:id="rId4"/>
    <p:sldLayoutId id="2147483711" r:id="rId5"/>
    <p:sldLayoutId id="2147483703" r:id="rId6"/>
    <p:sldLayoutId id="2147483653" r:id="rId7"/>
    <p:sldLayoutId id="2147483656" r:id="rId8"/>
    <p:sldLayoutId id="2147483713" r:id="rId9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5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 bwMode="hidden"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/>
          </a:p>
        </p:txBody>
      </p:sp>
      <p:pic>
        <p:nvPicPr>
          <p:cNvPr id="4" name="Bild 3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black">
          <a:xfrm>
            <a:off x="8218800" y="324000"/>
            <a:ext cx="599513" cy="320288"/>
          </a:xfrm>
          <a:prstGeom prst="rect">
            <a:avLst/>
          </a:prstGeom>
        </p:spPr>
      </p:pic>
      <p:sp>
        <p:nvSpPr>
          <p:cNvPr id="7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hidden"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4" name="Bild 3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black">
          <a:xfrm>
            <a:off x="8218800" y="324000"/>
            <a:ext cx="599513" cy="320288"/>
          </a:xfrm>
          <a:prstGeom prst="rect">
            <a:avLst/>
          </a:prstGeom>
        </p:spPr>
      </p:pic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Prof. Stefan Wurster &amp; Veronica Becker (TUM) | </a:t>
            </a:r>
            <a:r>
              <a:rPr lang="de-DE" dirty="0" err="1"/>
              <a:t>EuroTeQ</a:t>
            </a:r>
            <a:r>
              <a:rPr lang="de-DE" dirty="0"/>
              <a:t> </a:t>
            </a:r>
            <a:r>
              <a:rPr lang="de-DE" dirty="0" err="1"/>
              <a:t>Collider</a:t>
            </a:r>
            <a:r>
              <a:rPr lang="de-DE" dirty="0"/>
              <a:t> 2022 | Launch Event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hf hd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png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rgbClr val="0064BD"/>
            </a:gs>
            <a:gs pos="100000">
              <a:schemeClr val="accent1">
                <a:lumMod val="75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/>
        </p:nvGraphicFramePr>
        <p:xfrm>
          <a:off x="1191" y="1191"/>
          <a:ext cx="1190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2" name="Objekt 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191" y="1191"/>
                        <a:ext cx="1190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Bildplatzhalter 2"/>
          <p:cNvPicPr>
            <a:picLocks noGrp="1" noChangeAspect="1"/>
          </p:cNvPicPr>
          <p:nvPr>
            <p:ph type="pic" sz="quarter" idx="1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6" b="3256"/>
          <a:stretch>
            <a:fillRect/>
          </a:stretch>
        </p:blipFill>
        <p:spPr bwMode="auto">
          <a:xfrm>
            <a:off x="-1588" y="92075"/>
            <a:ext cx="9144001" cy="4808538"/>
          </a:xfrm>
          <a:ln>
            <a:noFill/>
          </a:ln>
        </p:spPr>
      </p:pic>
      <p:sp>
        <p:nvSpPr>
          <p:cNvPr id="17" name="Text Placeholder 16"/>
          <p:cNvSpPr>
            <a:spLocks noGrp="1"/>
          </p:cNvSpPr>
          <p:nvPr>
            <p:ph type="body" sz="quarter" idx="17"/>
          </p:nvPr>
        </p:nvSpPr>
        <p:spPr bwMode="auto">
          <a:xfrm>
            <a:off x="0" y="4775752"/>
            <a:ext cx="9144000" cy="357187"/>
          </a:xfrm>
        </p:spPr>
        <p:txBody>
          <a:bodyPr/>
          <a:lstStyle/>
          <a:p>
            <a:pPr>
              <a:defRPr/>
            </a:pPr>
            <a:endParaRPr lang="en-ZA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6DD7D6B-5244-4E98-9CA0-422DA7BAEF7C}" type="datetime2">
              <a:rPr lang="en-GB"/>
              <a:t>Tuesday, 27 September 2022</a:t>
            </a:fld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en-ZA" sz="1000" dirty="0"/>
              <a:t>Patricia Posch, </a:t>
            </a:r>
            <a:r>
              <a:rPr lang="en-ZA" sz="1000"/>
              <a:t>Sustainability Manager </a:t>
            </a:r>
            <a:endParaRPr lang="en-ZA" sz="1000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9"/>
          </p:nvPr>
        </p:nvSpPr>
        <p:spPr bwMode="auto">
          <a:xfrm>
            <a:off x="8059060" y="4039843"/>
            <a:ext cx="832714" cy="596015"/>
          </a:xfrm>
        </p:spPr>
        <p:txBody>
          <a:bodyPr/>
          <a:lstStyle/>
          <a:p>
            <a:pPr>
              <a:defRPr/>
            </a:pPr>
            <a:endParaRPr lang="en-ZA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0"/>
          </p:nvPr>
        </p:nvSpPr>
        <p:spPr bwMode="auto"/>
        <p:txBody>
          <a:bodyPr/>
          <a:lstStyle/>
          <a:p>
            <a:pPr>
              <a:defRPr/>
            </a:pPr>
            <a:endParaRPr lang="en-ZA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700E826D-0B72-4344-9DB7-A8EE0BCA61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8213558" y="324686"/>
            <a:ext cx="611352" cy="322199"/>
          </a:xfrm>
          <a:prstGeom prst="rect">
            <a:avLst/>
          </a:prstGeom>
        </p:spPr>
      </p:pic>
      <p:sp>
        <p:nvSpPr>
          <p:cNvPr id="23" name="Inhaltsplatzhalter 1">
            <a:extLst>
              <a:ext uri="{FF2B5EF4-FFF2-40B4-BE49-F238E27FC236}">
                <a16:creationId xmlns:a16="http://schemas.microsoft.com/office/drawing/2014/main" id="{94587258-C4D8-8C4F-9D5D-B8AF908FC7BB}"/>
              </a:ext>
            </a:extLst>
          </p:cNvPr>
          <p:cNvSpPr txBox="1">
            <a:spLocks/>
          </p:cNvSpPr>
          <p:nvPr/>
        </p:nvSpPr>
        <p:spPr>
          <a:xfrm>
            <a:off x="561894" y="1610180"/>
            <a:ext cx="8508999" cy="309562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6213" indent="-176213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4150" algn="l" rtl="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8163" indent="-177800" algn="l" rtl="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6213" algn="l" rtl="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b="1" dirty="0" err="1">
                <a:latin typeface="BayernLB Corpid" panose="020B0503040502020204" pitchFamily="34" charset="0"/>
              </a:rPr>
              <a:t>Waste</a:t>
            </a:r>
            <a:r>
              <a:rPr lang="de-DE" sz="2000" b="1" dirty="0">
                <a:latin typeface="BayernLB Corpid" panose="020B0503040502020204" pitchFamily="34" charset="0"/>
              </a:rPr>
              <a:t> Challenge</a:t>
            </a:r>
          </a:p>
          <a:p>
            <a:r>
              <a:rPr lang="de-DE" sz="2000" b="1" dirty="0">
                <a:latin typeface="BayernLB Corpid" panose="020B0503040502020204" pitchFamily="34" charset="0"/>
              </a:rPr>
              <a:t>Recycling of </a:t>
            </a:r>
            <a:r>
              <a:rPr lang="de-DE" sz="2000" b="1" dirty="0" err="1">
                <a:latin typeface="BayernLB Corpid" panose="020B0503040502020204" pitchFamily="34" charset="0"/>
              </a:rPr>
              <a:t>renewable</a:t>
            </a:r>
            <a:r>
              <a:rPr lang="de-DE" sz="2000" b="1" dirty="0">
                <a:latin typeface="BayernLB Corpid" panose="020B0503040502020204" pitchFamily="34" charset="0"/>
              </a:rPr>
              <a:t> </a:t>
            </a:r>
            <a:r>
              <a:rPr lang="de-DE" sz="2000" b="1" dirty="0" err="1">
                <a:latin typeface="BayernLB Corpid" panose="020B0503040502020204" pitchFamily="34" charset="0"/>
              </a:rPr>
              <a:t>energy</a:t>
            </a:r>
            <a:r>
              <a:rPr lang="de-DE" sz="2000" b="1" dirty="0">
                <a:latin typeface="BayernLB Corpid" panose="020B0503040502020204" pitchFamily="34" charset="0"/>
              </a:rPr>
              <a:t> </a:t>
            </a:r>
            <a:r>
              <a:rPr lang="de-DE" sz="2000" b="1" dirty="0" err="1">
                <a:latin typeface="BayernLB Corpid" panose="020B0503040502020204" pitchFamily="34" charset="0"/>
              </a:rPr>
              <a:t>materials</a:t>
            </a:r>
            <a:r>
              <a:rPr lang="de-DE" sz="2000" b="1" dirty="0">
                <a:latin typeface="BayernLB Corpid" panose="020B0503040502020204" pitchFamily="34" charset="0"/>
              </a:rPr>
              <a:t> </a:t>
            </a:r>
          </a:p>
          <a:p>
            <a:endParaRPr lang="de-DE" sz="2000" b="1" dirty="0">
              <a:solidFill>
                <a:schemeClr val="bg1">
                  <a:lumMod val="65000"/>
                </a:schemeClr>
              </a:solidFill>
              <a:latin typeface="BayernLB Corpid" panose="020B05030405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rgbClr val="0064BD"/>
            </a:gs>
            <a:gs pos="100000">
              <a:schemeClr val="accent1">
                <a:lumMod val="75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/>
        </p:nvGraphicFramePr>
        <p:xfrm>
          <a:off x="1191" y="1191"/>
          <a:ext cx="1190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oleObj" r:id="rId3" imgW="0" imgH="0" progId="TCLayout.ActiveDocument.1">
                  <p:embed/>
                </p:oleObj>
              </mc:Choice>
              <mc:Fallback>
                <p:oleObj name="oleObj" r:id="rId3" imgW="0" imgH="0" progId="TCLayout.ActiveDocument.1">
                  <p:embed/>
                  <p:pic>
                    <p:nvPicPr>
                      <p:cNvPr id="2" name="Objekt 1"/>
                      <p:cNvPicPr/>
                      <p:nvPr/>
                    </p:nvPicPr>
                    <p:blipFill>
                      <a:blip r:embed="rId4"/>
                      <a:stretch/>
                    </p:blipFill>
                    <p:spPr bwMode="auto">
                      <a:xfrm>
                        <a:off x="1191" y="1191"/>
                        <a:ext cx="1190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Picture Placeholder 14"/>
          <p:cNvSpPr>
            <a:spLocks noGrp="1"/>
          </p:cNvSpPr>
          <p:nvPr>
            <p:ph type="pic" sz="quarter" idx="14"/>
          </p:nvPr>
        </p:nvSpPr>
        <p:spPr bwMode="auto">
          <a:xfrm>
            <a:off x="0" y="146092"/>
            <a:ext cx="9144000" cy="4808253"/>
          </a:xfrm>
          <a:ln>
            <a:noFill/>
          </a:ln>
        </p:spPr>
      </p:sp>
      <p:sp>
        <p:nvSpPr>
          <p:cNvPr id="17" name="Text Placeholder 16"/>
          <p:cNvSpPr>
            <a:spLocks noGrp="1"/>
          </p:cNvSpPr>
          <p:nvPr>
            <p:ph type="body" sz="quarter" idx="17"/>
          </p:nvPr>
        </p:nvSpPr>
        <p:spPr bwMode="auto">
          <a:xfrm>
            <a:off x="0" y="4775752"/>
            <a:ext cx="9144000" cy="357187"/>
          </a:xfrm>
        </p:spPr>
        <p:txBody>
          <a:bodyPr/>
          <a:lstStyle/>
          <a:p>
            <a:pPr>
              <a:defRPr/>
            </a:pPr>
            <a:endParaRPr lang="en-ZA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r>
              <a:rPr lang="en-GB" dirty="0"/>
              <a:t>Category of the Challenge: </a:t>
            </a:r>
            <a:r>
              <a:rPr lang="de-DE" i="1" dirty="0">
                <a:solidFill>
                  <a:schemeClr val="bg1">
                    <a:lumMod val="65000"/>
                  </a:schemeClr>
                </a:solidFill>
              </a:rPr>
              <a:t>[City / </a:t>
            </a:r>
            <a:r>
              <a:rPr lang="de-DE" i="1" dirty="0" err="1">
                <a:solidFill>
                  <a:schemeClr val="bg1">
                    <a:lumMod val="65000"/>
                  </a:schemeClr>
                </a:solidFill>
              </a:rPr>
              <a:t>Energy</a:t>
            </a:r>
            <a:r>
              <a:rPr lang="de-DE" i="1" dirty="0">
                <a:solidFill>
                  <a:schemeClr val="bg1">
                    <a:lumMod val="65000"/>
                  </a:schemeClr>
                </a:solidFill>
              </a:rPr>
              <a:t> / </a:t>
            </a:r>
            <a:r>
              <a:rPr lang="de-DE" i="1" dirty="0" err="1">
                <a:solidFill>
                  <a:schemeClr val="bg1">
                    <a:lumMod val="65000"/>
                  </a:schemeClr>
                </a:solidFill>
              </a:rPr>
              <a:t>Consumption</a:t>
            </a:r>
            <a:r>
              <a:rPr lang="de-DE" i="1" dirty="0">
                <a:solidFill>
                  <a:schemeClr val="bg1">
                    <a:lumMod val="65000"/>
                  </a:schemeClr>
                </a:solidFill>
              </a:rPr>
              <a:t>]</a:t>
            </a:r>
          </a:p>
          <a:p>
            <a:pPr>
              <a:defRPr/>
            </a:pPr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en-ZA" sz="1000" dirty="0"/>
              <a:t>Name Name Name 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9"/>
          </p:nvPr>
        </p:nvSpPr>
        <p:spPr bwMode="auto">
          <a:xfrm>
            <a:off x="8059060" y="4039843"/>
            <a:ext cx="832714" cy="596015"/>
          </a:xfrm>
        </p:spPr>
        <p:txBody>
          <a:bodyPr/>
          <a:lstStyle/>
          <a:p>
            <a:pPr>
              <a:defRPr/>
            </a:pPr>
            <a:endParaRPr lang="en-ZA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0"/>
          </p:nvPr>
        </p:nvSpPr>
        <p:spPr bwMode="auto"/>
        <p:txBody>
          <a:bodyPr/>
          <a:lstStyle/>
          <a:p>
            <a:pPr>
              <a:defRPr/>
            </a:pPr>
            <a:endParaRPr lang="en-ZA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700E826D-0B72-4344-9DB7-A8EE0BCA61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8213558" y="324686"/>
            <a:ext cx="611352" cy="322199"/>
          </a:xfrm>
          <a:prstGeom prst="rect">
            <a:avLst/>
          </a:prstGeom>
        </p:spPr>
      </p:pic>
      <p:sp>
        <p:nvSpPr>
          <p:cNvPr id="11" name="Inhaltsplatzhalter 1">
            <a:extLst>
              <a:ext uri="{FF2B5EF4-FFF2-40B4-BE49-F238E27FC236}">
                <a16:creationId xmlns:a16="http://schemas.microsoft.com/office/drawing/2014/main" id="{7E55B904-51DA-BE47-B2BB-0E41F8954440}"/>
              </a:ext>
            </a:extLst>
          </p:cNvPr>
          <p:cNvSpPr txBox="1">
            <a:spLocks/>
          </p:cNvSpPr>
          <p:nvPr/>
        </p:nvSpPr>
        <p:spPr bwMode="auto">
          <a:xfrm>
            <a:off x="315912" y="950863"/>
            <a:ext cx="7347632" cy="3603631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6213" indent="-176213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4150" algn="l" rtl="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8163" indent="-177800" algn="l" rtl="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6213" algn="l" rtl="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Symbol" pitchFamily="18" charset="2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b="1" dirty="0">
                <a:latin typeface="BayernLB Corpid" panose="020B0503040502020204" pitchFamily="34" charset="0"/>
              </a:rPr>
              <a:t>Problem </a:t>
            </a:r>
            <a:r>
              <a:rPr lang="de-DE" sz="1200" b="1" dirty="0" err="1">
                <a:latin typeface="BayernLB Corpid" panose="020B0503040502020204" pitchFamily="34" charset="0"/>
              </a:rPr>
              <a:t>definition</a:t>
            </a:r>
            <a:r>
              <a:rPr lang="de-DE" sz="1200" b="1" dirty="0">
                <a:latin typeface="BayernLB Corpid" panose="020B0503040502020204" pitchFamily="34" charset="0"/>
              </a:rPr>
              <a:t>: </a:t>
            </a:r>
            <a:r>
              <a:rPr lang="en-US" sz="1200" dirty="0">
                <a:latin typeface="BayernLB Corpid" panose="020B0503040502020204" pitchFamily="34" charset="0"/>
              </a:rPr>
              <a:t>One aspect that has not been sufficiently discussed in the area of renewable energies so far is the </a:t>
            </a:r>
            <a:r>
              <a:rPr lang="en-US" sz="1200" b="1" dirty="0">
                <a:latin typeface="BayernLB Corpid" panose="020B0503040502020204" pitchFamily="34" charset="0"/>
              </a:rPr>
              <a:t>recycling of renewable energies.</a:t>
            </a:r>
          </a:p>
          <a:p>
            <a:r>
              <a:rPr lang="en-US" sz="1200" dirty="0">
                <a:latin typeface="BayernLB Corpid" panose="020B0503040502020204" pitchFamily="34" charset="0"/>
              </a:rPr>
              <a:t>This is a big topic that few people have talked about so far, because renewable energies are to be built as much as possible for the time being - come what may. </a:t>
            </a:r>
          </a:p>
          <a:p>
            <a:endParaRPr lang="de-DE" sz="1200" dirty="0">
              <a:latin typeface="BayernLB Corpid" panose="020B0503040502020204" pitchFamily="34" charset="0"/>
            </a:endParaRPr>
          </a:p>
          <a:p>
            <a:r>
              <a:rPr lang="en-US" sz="1200" b="1" dirty="0">
                <a:latin typeface="BayernLB Corpid" panose="020B0503040502020204" pitchFamily="34" charset="0"/>
              </a:rPr>
              <a:t>Waste-Challenge: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yernLB Corpid" panose="020B0503040502020204" pitchFamily="34" charset="0"/>
              </a:rPr>
              <a:t>How are rotor blades from wind turbines, concrete blocks from onshore wind turbines, solar panels recycled?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yernLB Corpid" panose="020B0503040502020204" pitchFamily="34" charset="0"/>
              </a:rPr>
              <a:t>How are these products disposed of so far? How can they be disposed of more sustainably? How high is the risk of associated environmental damage?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BayernLB Corpid" panose="020B0503040502020204" pitchFamily="34" charset="0"/>
              </a:rPr>
              <a:t>How can circular processes be set up around the recycling of renewable energies?</a:t>
            </a:r>
          </a:p>
          <a:p>
            <a:endParaRPr lang="en-US" sz="1200" b="1" dirty="0">
              <a:latin typeface="BayernLB Corpid" panose="020B0503040502020204" pitchFamily="34" charset="0"/>
            </a:endParaRPr>
          </a:p>
          <a:p>
            <a:r>
              <a:rPr lang="en-US" sz="1200" b="1" dirty="0">
                <a:latin typeface="BayernLB Corpid" panose="020B0503040502020204" pitchFamily="34" charset="0"/>
              </a:rPr>
              <a:t>Desired Impact:</a:t>
            </a:r>
            <a:r>
              <a:rPr lang="en-DE" sz="1200" b="1" dirty="0">
                <a:latin typeface="BayernLB Corpid" panose="020B0503040502020204" pitchFamily="34" charset="0"/>
              </a:rPr>
              <a:t> </a:t>
            </a:r>
            <a:endParaRPr lang="de-DE" sz="1200" b="1" dirty="0">
              <a:latin typeface="BayernLB Corpid" panose="020B0503040502020204" pitchFamily="34" charset="0"/>
            </a:endParaRPr>
          </a:p>
          <a:p>
            <a:r>
              <a:rPr lang="en-US" sz="1200" dirty="0">
                <a:latin typeface="BayernLB Corpid" panose="020B0503040502020204" pitchFamily="34" charset="0"/>
              </a:rPr>
              <a:t>The aim of this challenge is to first get an </a:t>
            </a:r>
            <a:r>
              <a:rPr lang="en-US" sz="1200" b="1" dirty="0">
                <a:latin typeface="BayernLB Corpid" panose="020B0503040502020204" pitchFamily="34" charset="0"/>
              </a:rPr>
              <a:t>overview of how renewable energy components are currently disposed of and recycled</a:t>
            </a:r>
            <a:r>
              <a:rPr lang="en-US" sz="1200" dirty="0">
                <a:latin typeface="BayernLB Corpid" panose="020B0503040502020204" pitchFamily="34" charset="0"/>
              </a:rPr>
              <a:t>. </a:t>
            </a:r>
          </a:p>
          <a:p>
            <a:r>
              <a:rPr lang="en-US" sz="1200" dirty="0">
                <a:latin typeface="BayernLB Corpid" panose="020B0503040502020204" pitchFamily="34" charset="0"/>
              </a:rPr>
              <a:t>Subsequently, it can be </a:t>
            </a:r>
            <a:r>
              <a:rPr lang="en-US" sz="1200" dirty="0" err="1">
                <a:latin typeface="BayernLB Corpid" panose="020B0503040502020204" pitchFamily="34" charset="0"/>
              </a:rPr>
              <a:t>analysed</a:t>
            </a:r>
            <a:r>
              <a:rPr lang="en-US" sz="1200" dirty="0">
                <a:latin typeface="BayernLB Corpid" panose="020B0503040502020204" pitchFamily="34" charset="0"/>
              </a:rPr>
              <a:t> how the recycling of renewable energies, subdivided according to the different products, can be set up more sustainably and in the sense of </a:t>
            </a:r>
            <a:r>
              <a:rPr lang="en-US" sz="1200" b="1" dirty="0">
                <a:latin typeface="BayernLB Corpid" panose="020B0503040502020204" pitchFamily="34" charset="0"/>
              </a:rPr>
              <a:t>circular processes</a:t>
            </a:r>
            <a:r>
              <a:rPr lang="en-US" sz="1200" dirty="0">
                <a:latin typeface="BayernLB Corpid" panose="020B0503040502020204" pitchFamily="34" charset="0"/>
              </a:rPr>
              <a:t>.</a:t>
            </a:r>
          </a:p>
          <a:p>
            <a:r>
              <a:rPr lang="en-US" sz="1200" dirty="0">
                <a:latin typeface="BayernLB Corpid" panose="020B0503040502020204" pitchFamily="34" charset="0"/>
              </a:rPr>
              <a:t>This can lead to approaches for companies on how to design their products more sustainably in the future. </a:t>
            </a:r>
          </a:p>
          <a:p>
            <a:endParaRPr lang="en-US" sz="1200" b="1" dirty="0">
              <a:latin typeface="BayernLB Corpid" panose="020B0503040502020204" pitchFamily="34" charset="0"/>
            </a:endParaRPr>
          </a:p>
        </p:txBody>
      </p:sp>
      <p:sp>
        <p:nvSpPr>
          <p:cNvPr id="12" name="Titel 2">
            <a:extLst>
              <a:ext uri="{FF2B5EF4-FFF2-40B4-BE49-F238E27FC236}">
                <a16:creationId xmlns:a16="http://schemas.microsoft.com/office/drawing/2014/main" id="{07805C7F-3A2F-A34E-BCAC-126796DEE9A7}"/>
              </a:ext>
            </a:extLst>
          </p:cNvPr>
          <p:cNvSpPr txBox="1">
            <a:spLocks/>
          </p:cNvSpPr>
          <p:nvPr/>
        </p:nvSpPr>
        <p:spPr bwMode="auto">
          <a:xfrm>
            <a:off x="253231" y="456480"/>
            <a:ext cx="8508999" cy="380810"/>
          </a:xfrm>
        </p:spPr>
        <p:txBody>
          <a:bodyPr wrap="square" anchor="b">
            <a:noAutofit/>
          </a:bodyPr>
          <a:lstStyle>
            <a:lvl1pPr algn="l" rtl="0" eaLnBrk="0" fontAlgn="base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defRPr sz="27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de-DE" sz="2800" dirty="0">
                <a:latin typeface="BayernLB Corpid" panose="020B0503040502020204" pitchFamily="34" charset="0"/>
              </a:rPr>
              <a:t>Recycling of </a:t>
            </a:r>
            <a:r>
              <a:rPr lang="de-DE" sz="2800" dirty="0" err="1">
                <a:latin typeface="BayernLB Corpid" panose="020B0503040502020204" pitchFamily="34" charset="0"/>
              </a:rPr>
              <a:t>renewable</a:t>
            </a:r>
            <a:r>
              <a:rPr lang="de-DE" sz="2800" dirty="0">
                <a:latin typeface="BayernLB Corpid" panose="020B0503040502020204" pitchFamily="34" charset="0"/>
              </a:rPr>
              <a:t> </a:t>
            </a:r>
            <a:r>
              <a:rPr lang="de-DE" sz="2800" dirty="0" err="1">
                <a:latin typeface="BayernLB Corpid" panose="020B0503040502020204" pitchFamily="34" charset="0"/>
              </a:rPr>
              <a:t>energy</a:t>
            </a:r>
            <a:r>
              <a:rPr lang="de-DE" sz="2800" dirty="0">
                <a:latin typeface="BayernLB Corpid" panose="020B0503040502020204" pitchFamily="34" charset="0"/>
              </a:rPr>
              <a:t> </a:t>
            </a:r>
            <a:r>
              <a:rPr lang="de-DE" sz="2800" dirty="0" err="1">
                <a:latin typeface="BayernLB Corpid" panose="020B0503040502020204" pitchFamily="34" charset="0"/>
              </a:rPr>
              <a:t>materials</a:t>
            </a:r>
            <a:r>
              <a:rPr lang="de-DE" sz="2800" dirty="0">
                <a:latin typeface="BayernLB Corpid" panose="020B05030405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9177176"/>
      </p:ext>
    </p:extLst>
  </p:cSld>
  <p:clrMapOvr>
    <a:masterClrMapping/>
  </p:clrMapOvr>
</p:sld>
</file>

<file path=ppt/theme/theme1.xml><?xml version="1.0" encoding="utf-8"?>
<a:theme xmlns:a="http://schemas.openxmlformats.org/drawingml/2006/main" name="Titel 1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3500C728-9D51-C040-866B-77AACB047439}" vid="{B9E8ABB8-EA0F-004B-8BB2-2441F91A88D6}"/>
    </a:ext>
  </a:extLst>
</a:theme>
</file>

<file path=ppt/theme/theme2.xml><?xml version="1.0" encoding="utf-8"?>
<a:theme xmlns:a="http://schemas.openxmlformats.org/drawingml/2006/main" name="Titel 2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3500C728-9D51-C040-866B-77AACB047439}" vid="{76114C1C-10AA-464C-8BC7-C0ACEEF74192}"/>
    </a:ext>
  </a:extLst>
</a:theme>
</file>

<file path=ppt/theme/theme3.xml><?xml version="1.0" encoding="utf-8"?>
<a:theme xmlns:a="http://schemas.openxmlformats.org/drawingml/2006/main" name="Titel 3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3500C728-9D51-C040-866B-77AACB047439}" vid="{1DA9F6E9-D05F-D54A-952F-CC83E0D786B1}"/>
    </a:ext>
  </a:extLst>
</a:theme>
</file>

<file path=ppt/theme/theme4.xml><?xml version="1.0" encoding="utf-8"?>
<a:theme xmlns:a="http://schemas.openxmlformats.org/drawingml/2006/main" name="Inhalt">
  <a:themeElements>
    <a:clrScheme name="TUM">
      <a:dk1>
        <a:sysClr val="windowText" lastClr="000000"/>
      </a:dk1>
      <a:lt1>
        <a:sysClr val="window" lastClr="FFFFFF"/>
      </a:lt1>
      <a:dk2>
        <a:srgbClr val="003359"/>
      </a:dk2>
      <a:lt2>
        <a:srgbClr val="0065BD"/>
      </a:lt2>
      <a:accent1>
        <a:srgbClr val="005293"/>
      </a:accent1>
      <a:accent2>
        <a:srgbClr val="64A0C8"/>
      </a:accent2>
      <a:accent3>
        <a:srgbClr val="98C6EA"/>
      </a:accent3>
      <a:accent4>
        <a:srgbClr val="A2AD00"/>
      </a:accent4>
      <a:accent5>
        <a:srgbClr val="E37222"/>
      </a:accent5>
      <a:accent6>
        <a:srgbClr val="DAD7CB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3500C728-9D51-C040-866B-77AACB047439}" vid="{28317E1A-2727-9E4E-95B1-FF6EB4727ED0}"/>
    </a:ext>
  </a:extLst>
</a:theme>
</file>

<file path=ppt/theme/theme5.xml><?xml version="1.0" encoding="utf-8"?>
<a:theme xmlns:a="http://schemas.openxmlformats.org/drawingml/2006/main" name="Kapiteltrenner blau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3500C728-9D51-C040-866B-77AACB047439}" vid="{55B51339-7039-744C-80A2-256A7AA37DCA}"/>
    </a:ext>
  </a:extLst>
</a:theme>
</file>

<file path=ppt/theme/theme6.xml><?xml version="1.0" encoding="utf-8"?>
<a:theme xmlns:a="http://schemas.openxmlformats.org/drawingml/2006/main" name="Kapiteltrenner schwarz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3500C728-9D51-C040-866B-77AACB047439}" vid="{C2D8F159-1B61-2049-96A9-0DC49F7E7C5D}"/>
    </a:ext>
  </a:extLst>
</a:theme>
</file>

<file path=ppt/theme/theme7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Titel 1</Template>
  <TotalTime>0</TotalTime>
  <Words>235</Words>
  <Application>Microsoft Macintosh PowerPoint</Application>
  <PresentationFormat>Bildschirmpräsentation (16:9)</PresentationFormat>
  <Paragraphs>19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6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15" baseType="lpstr">
      <vt:lpstr>Arial</vt:lpstr>
      <vt:lpstr>BayernLB Corpid</vt:lpstr>
      <vt:lpstr>Calibri</vt:lpstr>
      <vt:lpstr>Courier New</vt:lpstr>
      <vt:lpstr>Symbol</vt:lpstr>
      <vt:lpstr>Wingdings</vt:lpstr>
      <vt:lpstr>Titel 1</vt:lpstr>
      <vt:lpstr>Titel 2</vt:lpstr>
      <vt:lpstr>Titel 3</vt:lpstr>
      <vt:lpstr>Inhalt</vt:lpstr>
      <vt:lpstr>Kapiteltrenner blau</vt:lpstr>
      <vt:lpstr>Kapiteltrenner schwarz</vt:lpstr>
      <vt:lpstr>oleObj</vt:lpstr>
      <vt:lpstr>PowerPoint-Präsentation</vt:lpstr>
      <vt:lpstr>PowerPoint-Präsentation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Launch Event EuroTeQ Collider 2022</dc:title>
  <dc:creator>ge96woc</dc:creator>
  <cp:lastModifiedBy>Microsoft Office User</cp:lastModifiedBy>
  <cp:revision>12</cp:revision>
  <cp:lastPrinted>2015-07-30T14:04:45Z</cp:lastPrinted>
  <dcterms:created xsi:type="dcterms:W3CDTF">2022-03-16T10:54:14Z</dcterms:created>
  <dcterms:modified xsi:type="dcterms:W3CDTF">2022-09-27T07:30:54Z</dcterms:modified>
</cp:coreProperties>
</file>